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7" r:id="rId1"/>
  </p:sldMasterIdLst>
  <p:notesMasterIdLst>
    <p:notesMasterId r:id="rId31"/>
  </p:notesMasterIdLst>
  <p:sldIdLst>
    <p:sldId id="283" r:id="rId2"/>
    <p:sldId id="256" r:id="rId3"/>
    <p:sldId id="284"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5" r:id="rId29"/>
    <p:sldId id="286" r:id="rId3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3D61"/>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AE928AD-FAE2-E540-8925-CD0F7A249BCF}" v="65" dt="2020-12-21T13:19:21.106"/>
    <p1510:client id="{9EFB56F2-7701-944F-802F-A0433046C4FD}" v="17" dt="2020-12-20T21:41:32.12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72712" autoAdjust="0"/>
  </p:normalViewPr>
  <p:slideViewPr>
    <p:cSldViewPr snapToGrid="0" snapToObjects="1">
      <p:cViewPr>
        <p:scale>
          <a:sx n="69" d="100"/>
          <a:sy n="69" d="100"/>
        </p:scale>
        <p:origin x="1696" y="304"/>
      </p:cViewPr>
      <p:guideLst>
        <p:guide orient="horz" pos="2160"/>
        <p:guide pos="3840"/>
      </p:guideLst>
    </p:cSldViewPr>
  </p:slideViewPr>
  <p:notesTextViewPr>
    <p:cViewPr>
      <p:scale>
        <a:sx n="100" d="100"/>
        <a:sy n="100" d="100"/>
      </p:scale>
      <p:origin x="0" y="0"/>
    </p:cViewPr>
  </p:notesTextViewPr>
  <p:sorterViewPr>
    <p:cViewPr varScale="1">
      <p:scale>
        <a:sx n="100" d="100"/>
        <a:sy n="100" d="100"/>
      </p:scale>
      <p:origin x="0" y="-6534"/>
    </p:cViewPr>
  </p:sorterViewPr>
  <p:notesViewPr>
    <p:cSldViewPr snapToGrid="0" snapToObjects="1">
      <p:cViewPr>
        <p:scale>
          <a:sx n="72" d="100"/>
          <a:sy n="72" d="100"/>
        </p:scale>
        <p:origin x="-2912" y="-1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38"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37" Type="http://schemas.microsoft.com/office/2015/10/relationships/revisionInfo" Target="revisionInfo.xml"/><Relationship Id="rId40"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cos aurelio gularte de castro" userId="67f50566e2aee3b4" providerId="LiveId" clId="{9EFB56F2-7701-944F-802F-A0433046C4FD}"/>
    <pc:docChg chg="custSel modSld modMainMaster">
      <pc:chgData name="marcos aurelio gularte de castro" userId="67f50566e2aee3b4" providerId="LiveId" clId="{9EFB56F2-7701-944F-802F-A0433046C4FD}" dt="2020-12-20T21:41:13.608" v="37" actId="207"/>
      <pc:docMkLst>
        <pc:docMk/>
      </pc:docMkLst>
      <pc:sldChg chg="addSp delSp modSp mod">
        <pc:chgData name="marcos aurelio gularte de castro" userId="67f50566e2aee3b4" providerId="LiveId" clId="{9EFB56F2-7701-944F-802F-A0433046C4FD}" dt="2020-12-20T21:33:53.305" v="8" actId="1076"/>
        <pc:sldMkLst>
          <pc:docMk/>
          <pc:sldMk cId="2055395515" sldId="256"/>
        </pc:sldMkLst>
        <pc:spChg chg="mod">
          <ac:chgData name="marcos aurelio gularte de castro" userId="67f50566e2aee3b4" providerId="LiveId" clId="{9EFB56F2-7701-944F-802F-A0433046C4FD}" dt="2020-12-20T21:32:42.358" v="3"/>
          <ac:spMkLst>
            <pc:docMk/>
            <pc:sldMk cId="2055395515" sldId="256"/>
            <ac:spMk id="2" creationId="{00000000-0000-0000-0000-000000000000}"/>
          </ac:spMkLst>
        </pc:spChg>
        <pc:spChg chg="mod">
          <ac:chgData name="marcos aurelio gularte de castro" userId="67f50566e2aee3b4" providerId="LiveId" clId="{9EFB56F2-7701-944F-802F-A0433046C4FD}" dt="2020-12-20T21:32:07.998" v="0"/>
          <ac:spMkLst>
            <pc:docMk/>
            <pc:sldMk cId="2055395515" sldId="256"/>
            <ac:spMk id="3" creationId="{00000000-0000-0000-0000-000000000000}"/>
          </ac:spMkLst>
        </pc:spChg>
        <pc:picChg chg="add mod">
          <ac:chgData name="marcos aurelio gularte de castro" userId="67f50566e2aee3b4" providerId="LiveId" clId="{9EFB56F2-7701-944F-802F-A0433046C4FD}" dt="2020-12-20T21:33:53.305" v="8" actId="1076"/>
          <ac:picMkLst>
            <pc:docMk/>
            <pc:sldMk cId="2055395515" sldId="256"/>
            <ac:picMk id="4" creationId="{97C3C6DB-43FD-B84F-B123-59B240189E7D}"/>
          </ac:picMkLst>
        </pc:picChg>
        <pc:picChg chg="del">
          <ac:chgData name="marcos aurelio gularte de castro" userId="67f50566e2aee3b4" providerId="LiveId" clId="{9EFB56F2-7701-944F-802F-A0433046C4FD}" dt="2020-12-20T21:32:46.080" v="4" actId="478"/>
          <ac:picMkLst>
            <pc:docMk/>
            <pc:sldMk cId="2055395515" sldId="256"/>
            <ac:picMk id="10" creationId="{F7B5442B-F367-C046-A9F3-89A69E89C35A}"/>
          </ac:picMkLst>
        </pc:picChg>
      </pc:sldChg>
      <pc:sldChg chg="modSp mod">
        <pc:chgData name="marcos aurelio gularte de castro" userId="67f50566e2aee3b4" providerId="LiveId" clId="{9EFB56F2-7701-944F-802F-A0433046C4FD}" dt="2020-12-20T21:37:26.142" v="12"/>
        <pc:sldMkLst>
          <pc:docMk/>
          <pc:sldMk cId="2262504092" sldId="258"/>
        </pc:sldMkLst>
        <pc:spChg chg="mod">
          <ac:chgData name="marcos aurelio gularte de castro" userId="67f50566e2aee3b4" providerId="LiveId" clId="{9EFB56F2-7701-944F-802F-A0433046C4FD}" dt="2020-12-20T21:37:26.142" v="12"/>
          <ac:spMkLst>
            <pc:docMk/>
            <pc:sldMk cId="2262504092" sldId="258"/>
            <ac:spMk id="3" creationId="{00000000-0000-0000-0000-000000000000}"/>
          </ac:spMkLst>
        </pc:spChg>
        <pc:picChg chg="mod">
          <ac:chgData name="marcos aurelio gularte de castro" userId="67f50566e2aee3b4" providerId="LiveId" clId="{9EFB56F2-7701-944F-802F-A0433046C4FD}" dt="2020-12-20T21:37:22.299" v="11" actId="1076"/>
          <ac:picMkLst>
            <pc:docMk/>
            <pc:sldMk cId="2262504092" sldId="258"/>
            <ac:picMk id="11" creationId="{03654393-4F79-AB44-9007-3D94284E824C}"/>
          </ac:picMkLst>
        </pc:picChg>
        <pc:picChg chg="mod">
          <ac:chgData name="marcos aurelio gularte de castro" userId="67f50566e2aee3b4" providerId="LiveId" clId="{9EFB56F2-7701-944F-802F-A0433046C4FD}" dt="2020-12-20T21:32:07.998" v="0"/>
          <ac:picMkLst>
            <pc:docMk/>
            <pc:sldMk cId="2262504092" sldId="258"/>
            <ac:picMk id="13" creationId="{C4889EE3-9FDD-5147-8625-8AD7D9B3021B}"/>
          </ac:picMkLst>
        </pc:picChg>
      </pc:sldChg>
      <pc:sldChg chg="addSp delSp modSp mod chgLayout">
        <pc:chgData name="marcos aurelio gularte de castro" userId="67f50566e2aee3b4" providerId="LiveId" clId="{9EFB56F2-7701-944F-802F-A0433046C4FD}" dt="2020-12-20T21:39:55.065" v="29" actId="113"/>
        <pc:sldMkLst>
          <pc:docMk/>
          <pc:sldMk cId="2148666935" sldId="259"/>
        </pc:sldMkLst>
        <pc:spChg chg="add del mod">
          <ac:chgData name="marcos aurelio gularte de castro" userId="67f50566e2aee3b4" providerId="LiveId" clId="{9EFB56F2-7701-944F-802F-A0433046C4FD}" dt="2020-12-20T21:39:38.475" v="17" actId="6264"/>
          <ac:spMkLst>
            <pc:docMk/>
            <pc:sldMk cId="2148666935" sldId="259"/>
            <ac:spMk id="2" creationId="{D26B698D-5170-EE4D-BB0F-A3DD92947BFC}"/>
          </ac:spMkLst>
        </pc:spChg>
        <pc:spChg chg="mod ord">
          <ac:chgData name="marcos aurelio gularte de castro" userId="67f50566e2aee3b4" providerId="LiveId" clId="{9EFB56F2-7701-944F-802F-A0433046C4FD}" dt="2020-12-20T21:39:55.065" v="29" actId="113"/>
          <ac:spMkLst>
            <pc:docMk/>
            <pc:sldMk cId="2148666935" sldId="259"/>
            <ac:spMk id="3" creationId="{00000000-0000-0000-0000-000000000000}"/>
          </ac:spMkLst>
        </pc:spChg>
        <pc:spChg chg="add del mod">
          <ac:chgData name="marcos aurelio gularte de castro" userId="67f50566e2aee3b4" providerId="LiveId" clId="{9EFB56F2-7701-944F-802F-A0433046C4FD}" dt="2020-12-20T21:39:38.475" v="17" actId="6264"/>
          <ac:spMkLst>
            <pc:docMk/>
            <pc:sldMk cId="2148666935" sldId="259"/>
            <ac:spMk id="4" creationId="{8A9A4DF3-3155-2847-A01D-182D92E561F6}"/>
          </ac:spMkLst>
        </pc:spChg>
        <pc:spChg chg="add del mod">
          <ac:chgData name="marcos aurelio gularte de castro" userId="67f50566e2aee3b4" providerId="LiveId" clId="{9EFB56F2-7701-944F-802F-A0433046C4FD}" dt="2020-12-20T21:39:38.475" v="17" actId="6264"/>
          <ac:spMkLst>
            <pc:docMk/>
            <pc:sldMk cId="2148666935" sldId="259"/>
            <ac:spMk id="5" creationId="{0782569D-82A2-564F-9B78-B4FF4F349131}"/>
          </ac:spMkLst>
        </pc:spChg>
        <pc:picChg chg="mod ord modCrop">
          <ac:chgData name="marcos aurelio gularte de castro" userId="67f50566e2aee3b4" providerId="LiveId" clId="{9EFB56F2-7701-944F-802F-A0433046C4FD}" dt="2020-12-20T21:39:38.475" v="17" actId="6264"/>
          <ac:picMkLst>
            <pc:docMk/>
            <pc:sldMk cId="2148666935" sldId="259"/>
            <ac:picMk id="10" creationId="{983676E2-57FD-B14B-A83F-FEAED844F390}"/>
          </ac:picMkLst>
        </pc:picChg>
        <pc:picChg chg="mod ord modCrop">
          <ac:chgData name="marcos aurelio gularte de castro" userId="67f50566e2aee3b4" providerId="LiveId" clId="{9EFB56F2-7701-944F-802F-A0433046C4FD}" dt="2020-12-20T21:39:38.475" v="17" actId="6264"/>
          <ac:picMkLst>
            <pc:docMk/>
            <pc:sldMk cId="2148666935" sldId="259"/>
            <ac:picMk id="16" creationId="{BD06F8CD-4784-704D-9BAC-1C8FD0100ED4}"/>
          </ac:picMkLst>
        </pc:picChg>
      </pc:sldChg>
      <pc:sldChg chg="modSp mod">
        <pc:chgData name="marcos aurelio gularte de castro" userId="67f50566e2aee3b4" providerId="LiveId" clId="{9EFB56F2-7701-944F-802F-A0433046C4FD}" dt="2020-12-20T21:40:23.089" v="31" actId="207"/>
        <pc:sldMkLst>
          <pc:docMk/>
          <pc:sldMk cId="2180440592" sldId="260"/>
        </pc:sldMkLst>
        <pc:spChg chg="mod">
          <ac:chgData name="marcos aurelio gularte de castro" userId="67f50566e2aee3b4" providerId="LiveId" clId="{9EFB56F2-7701-944F-802F-A0433046C4FD}" dt="2020-12-20T21:40:23.089" v="31" actId="207"/>
          <ac:spMkLst>
            <pc:docMk/>
            <pc:sldMk cId="2180440592" sldId="260"/>
            <ac:spMk id="3" creationId="{00000000-0000-0000-0000-000000000000}"/>
          </ac:spMkLst>
        </pc:spChg>
        <pc:picChg chg="mod">
          <ac:chgData name="marcos aurelio gularte de castro" userId="67f50566e2aee3b4" providerId="LiveId" clId="{9EFB56F2-7701-944F-802F-A0433046C4FD}" dt="2020-12-20T21:32:07.998" v="0"/>
          <ac:picMkLst>
            <pc:docMk/>
            <pc:sldMk cId="2180440592" sldId="260"/>
            <ac:picMk id="9" creationId="{50195EB1-641C-114E-A946-EE81FE94D56D}"/>
          </ac:picMkLst>
        </pc:picChg>
      </pc:sldChg>
      <pc:sldChg chg="addSp delSp modSp mod chgLayout">
        <pc:chgData name="marcos aurelio gularte de castro" userId="67f50566e2aee3b4" providerId="LiveId" clId="{9EFB56F2-7701-944F-802F-A0433046C4FD}" dt="2020-12-20T21:41:13.608" v="37" actId="207"/>
        <pc:sldMkLst>
          <pc:docMk/>
          <pc:sldMk cId="2837042938" sldId="261"/>
        </pc:sldMkLst>
        <pc:spChg chg="mod ord">
          <ac:chgData name="marcos aurelio gularte de castro" userId="67f50566e2aee3b4" providerId="LiveId" clId="{9EFB56F2-7701-944F-802F-A0433046C4FD}" dt="2020-12-20T21:41:09.474" v="35" actId="6264"/>
          <ac:spMkLst>
            <pc:docMk/>
            <pc:sldMk cId="2837042938" sldId="261"/>
            <ac:spMk id="2" creationId="{00000000-0000-0000-0000-000000000000}"/>
          </ac:spMkLst>
        </pc:spChg>
        <pc:spChg chg="mod ord">
          <ac:chgData name="marcos aurelio gularte de castro" userId="67f50566e2aee3b4" providerId="LiveId" clId="{9EFB56F2-7701-944F-802F-A0433046C4FD}" dt="2020-12-20T21:41:13.608" v="37" actId="207"/>
          <ac:spMkLst>
            <pc:docMk/>
            <pc:sldMk cId="2837042938" sldId="261"/>
            <ac:spMk id="3" creationId="{00000000-0000-0000-0000-000000000000}"/>
          </ac:spMkLst>
        </pc:spChg>
        <pc:spChg chg="add del mod">
          <ac:chgData name="marcos aurelio gularte de castro" userId="67f50566e2aee3b4" providerId="LiveId" clId="{9EFB56F2-7701-944F-802F-A0433046C4FD}" dt="2020-12-20T21:41:09.474" v="35" actId="6264"/>
          <ac:spMkLst>
            <pc:docMk/>
            <pc:sldMk cId="2837042938" sldId="261"/>
            <ac:spMk id="4" creationId="{B1DA993A-7092-4144-942E-31279532A583}"/>
          </ac:spMkLst>
        </pc:spChg>
        <pc:spChg chg="add del mod">
          <ac:chgData name="marcos aurelio gularte de castro" userId="67f50566e2aee3b4" providerId="LiveId" clId="{9EFB56F2-7701-944F-802F-A0433046C4FD}" dt="2020-12-20T21:41:09.474" v="35" actId="6264"/>
          <ac:spMkLst>
            <pc:docMk/>
            <pc:sldMk cId="2837042938" sldId="261"/>
            <ac:spMk id="5" creationId="{172B7CDC-9F24-7547-BAA2-48E9AAA07A2F}"/>
          </ac:spMkLst>
        </pc:spChg>
        <pc:spChg chg="add del mod">
          <ac:chgData name="marcos aurelio gularte de castro" userId="67f50566e2aee3b4" providerId="LiveId" clId="{9EFB56F2-7701-944F-802F-A0433046C4FD}" dt="2020-12-20T21:41:09.474" v="35" actId="6264"/>
          <ac:spMkLst>
            <pc:docMk/>
            <pc:sldMk cId="2837042938" sldId="261"/>
            <ac:spMk id="6" creationId="{FCAD79F7-484B-7B49-895F-DFD1E3CBF6C7}"/>
          </ac:spMkLst>
        </pc:spChg>
        <pc:picChg chg="mod ord modCrop">
          <ac:chgData name="marcos aurelio gularte de castro" userId="67f50566e2aee3b4" providerId="LiveId" clId="{9EFB56F2-7701-944F-802F-A0433046C4FD}" dt="2020-12-20T21:41:09.474" v="35" actId="6264"/>
          <ac:picMkLst>
            <pc:docMk/>
            <pc:sldMk cId="2837042938" sldId="261"/>
            <ac:picMk id="10" creationId="{3250C238-1214-6248-8E6F-A1A27F2D2A34}"/>
          </ac:picMkLst>
        </pc:picChg>
      </pc:sldChg>
      <pc:sldChg chg="modSp">
        <pc:chgData name="marcos aurelio gularte de castro" userId="67f50566e2aee3b4" providerId="LiveId" clId="{9EFB56F2-7701-944F-802F-A0433046C4FD}" dt="2020-12-20T21:32:07.998" v="0"/>
        <pc:sldMkLst>
          <pc:docMk/>
          <pc:sldMk cId="1090180287" sldId="262"/>
        </pc:sldMkLst>
        <pc:spChg chg="mod">
          <ac:chgData name="marcos aurelio gularte de castro" userId="67f50566e2aee3b4" providerId="LiveId" clId="{9EFB56F2-7701-944F-802F-A0433046C4FD}" dt="2020-12-20T21:32:07.998" v="0"/>
          <ac:spMkLst>
            <pc:docMk/>
            <pc:sldMk cId="1090180287" sldId="262"/>
            <ac:spMk id="3" creationId="{00000000-0000-0000-0000-000000000000}"/>
          </ac:spMkLst>
        </pc:spChg>
        <pc:picChg chg="mod">
          <ac:chgData name="marcos aurelio gularte de castro" userId="67f50566e2aee3b4" providerId="LiveId" clId="{9EFB56F2-7701-944F-802F-A0433046C4FD}" dt="2020-12-20T21:32:07.998" v="0"/>
          <ac:picMkLst>
            <pc:docMk/>
            <pc:sldMk cId="1090180287" sldId="262"/>
            <ac:picMk id="15" creationId="{E83F57D3-BDBB-164D-866F-5BAF317254F4}"/>
          </ac:picMkLst>
        </pc:picChg>
      </pc:sldChg>
      <pc:sldChg chg="modSp">
        <pc:chgData name="marcos aurelio gularte de castro" userId="67f50566e2aee3b4" providerId="LiveId" clId="{9EFB56F2-7701-944F-802F-A0433046C4FD}" dt="2020-12-20T21:32:07.998" v="0"/>
        <pc:sldMkLst>
          <pc:docMk/>
          <pc:sldMk cId="1218707565" sldId="264"/>
        </pc:sldMkLst>
        <pc:spChg chg="mod">
          <ac:chgData name="marcos aurelio gularte de castro" userId="67f50566e2aee3b4" providerId="LiveId" clId="{9EFB56F2-7701-944F-802F-A0433046C4FD}" dt="2020-12-20T21:32:07.998" v="0"/>
          <ac:spMkLst>
            <pc:docMk/>
            <pc:sldMk cId="1218707565" sldId="264"/>
            <ac:spMk id="3" creationId="{00000000-0000-0000-0000-000000000000}"/>
          </ac:spMkLst>
        </pc:spChg>
        <pc:picChg chg="mod">
          <ac:chgData name="marcos aurelio gularte de castro" userId="67f50566e2aee3b4" providerId="LiveId" clId="{9EFB56F2-7701-944F-802F-A0433046C4FD}" dt="2020-12-20T21:32:07.998" v="0"/>
          <ac:picMkLst>
            <pc:docMk/>
            <pc:sldMk cId="1218707565" sldId="264"/>
            <ac:picMk id="9" creationId="{CFD3A279-57A9-084A-8D84-34A23982358A}"/>
          </ac:picMkLst>
        </pc:picChg>
      </pc:sldChg>
      <pc:sldChg chg="modSp">
        <pc:chgData name="marcos aurelio gularte de castro" userId="67f50566e2aee3b4" providerId="LiveId" clId="{9EFB56F2-7701-944F-802F-A0433046C4FD}" dt="2020-12-20T21:32:07.998" v="0"/>
        <pc:sldMkLst>
          <pc:docMk/>
          <pc:sldMk cId="2272615741" sldId="265"/>
        </pc:sldMkLst>
        <pc:spChg chg="mod">
          <ac:chgData name="marcos aurelio gularte de castro" userId="67f50566e2aee3b4" providerId="LiveId" clId="{9EFB56F2-7701-944F-802F-A0433046C4FD}" dt="2020-12-20T21:32:07.998" v="0"/>
          <ac:spMkLst>
            <pc:docMk/>
            <pc:sldMk cId="2272615741" sldId="265"/>
            <ac:spMk id="2" creationId="{00000000-0000-0000-0000-000000000000}"/>
          </ac:spMkLst>
        </pc:spChg>
        <pc:spChg chg="mod">
          <ac:chgData name="marcos aurelio gularte de castro" userId="67f50566e2aee3b4" providerId="LiveId" clId="{9EFB56F2-7701-944F-802F-A0433046C4FD}" dt="2020-12-20T21:32:07.998" v="0"/>
          <ac:spMkLst>
            <pc:docMk/>
            <pc:sldMk cId="2272615741" sldId="265"/>
            <ac:spMk id="3" creationId="{00000000-0000-0000-0000-000000000000}"/>
          </ac:spMkLst>
        </pc:spChg>
        <pc:spChg chg="mod">
          <ac:chgData name="marcos aurelio gularte de castro" userId="67f50566e2aee3b4" providerId="LiveId" clId="{9EFB56F2-7701-944F-802F-A0433046C4FD}" dt="2020-12-20T21:32:07.998" v="0"/>
          <ac:spMkLst>
            <pc:docMk/>
            <pc:sldMk cId="2272615741" sldId="265"/>
            <ac:spMk id="11" creationId="{1958F733-186F-1B4C-9AFC-6FA559AC4EA7}"/>
          </ac:spMkLst>
        </pc:spChg>
        <pc:picChg chg="mod">
          <ac:chgData name="marcos aurelio gularte de castro" userId="67f50566e2aee3b4" providerId="LiveId" clId="{9EFB56F2-7701-944F-802F-A0433046C4FD}" dt="2020-12-20T21:32:07.998" v="0"/>
          <ac:picMkLst>
            <pc:docMk/>
            <pc:sldMk cId="2272615741" sldId="265"/>
            <ac:picMk id="13" creationId="{C9554110-3CB4-E144-8EB8-C9BD29F6618C}"/>
          </ac:picMkLst>
        </pc:picChg>
      </pc:sldChg>
      <pc:sldChg chg="modSp">
        <pc:chgData name="marcos aurelio gularte de castro" userId="67f50566e2aee3b4" providerId="LiveId" clId="{9EFB56F2-7701-944F-802F-A0433046C4FD}" dt="2020-12-20T21:32:07.998" v="0"/>
        <pc:sldMkLst>
          <pc:docMk/>
          <pc:sldMk cId="461450558" sldId="266"/>
        </pc:sldMkLst>
        <pc:spChg chg="mod">
          <ac:chgData name="marcos aurelio gularte de castro" userId="67f50566e2aee3b4" providerId="LiveId" clId="{9EFB56F2-7701-944F-802F-A0433046C4FD}" dt="2020-12-20T21:32:07.998" v="0"/>
          <ac:spMkLst>
            <pc:docMk/>
            <pc:sldMk cId="461450558" sldId="266"/>
            <ac:spMk id="3" creationId="{00000000-0000-0000-0000-000000000000}"/>
          </ac:spMkLst>
        </pc:spChg>
        <pc:picChg chg="mod">
          <ac:chgData name="marcos aurelio gularte de castro" userId="67f50566e2aee3b4" providerId="LiveId" clId="{9EFB56F2-7701-944F-802F-A0433046C4FD}" dt="2020-12-20T21:32:07.998" v="0"/>
          <ac:picMkLst>
            <pc:docMk/>
            <pc:sldMk cId="461450558" sldId="266"/>
            <ac:picMk id="11" creationId="{23F3F02B-6959-714F-AADF-E80A29AC2F87}"/>
          </ac:picMkLst>
        </pc:picChg>
        <pc:picChg chg="mod">
          <ac:chgData name="marcos aurelio gularte de castro" userId="67f50566e2aee3b4" providerId="LiveId" clId="{9EFB56F2-7701-944F-802F-A0433046C4FD}" dt="2020-12-20T21:32:07.998" v="0"/>
          <ac:picMkLst>
            <pc:docMk/>
            <pc:sldMk cId="461450558" sldId="266"/>
            <ac:picMk id="13" creationId="{FB40D746-5509-384D-8107-44E192282E8C}"/>
          </ac:picMkLst>
        </pc:picChg>
      </pc:sldChg>
      <pc:sldChg chg="modSp">
        <pc:chgData name="marcos aurelio gularte de castro" userId="67f50566e2aee3b4" providerId="LiveId" clId="{9EFB56F2-7701-944F-802F-A0433046C4FD}" dt="2020-12-20T21:32:07.998" v="0"/>
        <pc:sldMkLst>
          <pc:docMk/>
          <pc:sldMk cId="727310871" sldId="267"/>
        </pc:sldMkLst>
        <pc:picChg chg="mod">
          <ac:chgData name="marcos aurelio gularte de castro" userId="67f50566e2aee3b4" providerId="LiveId" clId="{9EFB56F2-7701-944F-802F-A0433046C4FD}" dt="2020-12-20T21:32:07.998" v="0"/>
          <ac:picMkLst>
            <pc:docMk/>
            <pc:sldMk cId="727310871" sldId="267"/>
            <ac:picMk id="11" creationId="{4B4F776A-37A9-0541-879C-AB159355034C}"/>
          </ac:picMkLst>
        </pc:picChg>
      </pc:sldChg>
      <pc:sldChg chg="modSp">
        <pc:chgData name="marcos aurelio gularte de castro" userId="67f50566e2aee3b4" providerId="LiveId" clId="{9EFB56F2-7701-944F-802F-A0433046C4FD}" dt="2020-12-20T21:32:07.998" v="0"/>
        <pc:sldMkLst>
          <pc:docMk/>
          <pc:sldMk cId="4012276632" sldId="268"/>
        </pc:sldMkLst>
        <pc:spChg chg="mod">
          <ac:chgData name="marcos aurelio gularte de castro" userId="67f50566e2aee3b4" providerId="LiveId" clId="{9EFB56F2-7701-944F-802F-A0433046C4FD}" dt="2020-12-20T21:32:07.998" v="0"/>
          <ac:spMkLst>
            <pc:docMk/>
            <pc:sldMk cId="4012276632" sldId="268"/>
            <ac:spMk id="3" creationId="{00000000-0000-0000-0000-000000000000}"/>
          </ac:spMkLst>
        </pc:spChg>
        <pc:picChg chg="mod">
          <ac:chgData name="marcos aurelio gularte de castro" userId="67f50566e2aee3b4" providerId="LiveId" clId="{9EFB56F2-7701-944F-802F-A0433046C4FD}" dt="2020-12-20T21:32:07.998" v="0"/>
          <ac:picMkLst>
            <pc:docMk/>
            <pc:sldMk cId="4012276632" sldId="268"/>
            <ac:picMk id="10" creationId="{66E80C5A-987A-1D46-A387-B5DD9BEC3A76}"/>
          </ac:picMkLst>
        </pc:picChg>
      </pc:sldChg>
      <pc:sldChg chg="modSp">
        <pc:chgData name="marcos aurelio gularte de castro" userId="67f50566e2aee3b4" providerId="LiveId" clId="{9EFB56F2-7701-944F-802F-A0433046C4FD}" dt="2020-12-20T21:32:07.998" v="0"/>
        <pc:sldMkLst>
          <pc:docMk/>
          <pc:sldMk cId="2449951242" sldId="269"/>
        </pc:sldMkLst>
        <pc:spChg chg="mod">
          <ac:chgData name="marcos aurelio gularte de castro" userId="67f50566e2aee3b4" providerId="LiveId" clId="{9EFB56F2-7701-944F-802F-A0433046C4FD}" dt="2020-12-20T21:32:07.998" v="0"/>
          <ac:spMkLst>
            <pc:docMk/>
            <pc:sldMk cId="2449951242" sldId="269"/>
            <ac:spMk id="3" creationId="{00000000-0000-0000-0000-000000000000}"/>
          </ac:spMkLst>
        </pc:spChg>
        <pc:picChg chg="mod">
          <ac:chgData name="marcos aurelio gularte de castro" userId="67f50566e2aee3b4" providerId="LiveId" clId="{9EFB56F2-7701-944F-802F-A0433046C4FD}" dt="2020-12-20T21:32:07.998" v="0"/>
          <ac:picMkLst>
            <pc:docMk/>
            <pc:sldMk cId="2449951242" sldId="269"/>
            <ac:picMk id="9" creationId="{AA02CD69-784A-7E4C-9F6F-AA63264C2CDF}"/>
          </ac:picMkLst>
        </pc:picChg>
      </pc:sldChg>
      <pc:sldChg chg="modSp">
        <pc:chgData name="marcos aurelio gularte de castro" userId="67f50566e2aee3b4" providerId="LiveId" clId="{9EFB56F2-7701-944F-802F-A0433046C4FD}" dt="2020-12-20T21:32:07.998" v="0"/>
        <pc:sldMkLst>
          <pc:docMk/>
          <pc:sldMk cId="3720500212" sldId="270"/>
        </pc:sldMkLst>
        <pc:spChg chg="mod">
          <ac:chgData name="marcos aurelio gularte de castro" userId="67f50566e2aee3b4" providerId="LiveId" clId="{9EFB56F2-7701-944F-802F-A0433046C4FD}" dt="2020-12-20T21:32:07.998" v="0"/>
          <ac:spMkLst>
            <pc:docMk/>
            <pc:sldMk cId="3720500212" sldId="270"/>
            <ac:spMk id="3" creationId="{00000000-0000-0000-0000-000000000000}"/>
          </ac:spMkLst>
        </pc:spChg>
        <pc:picChg chg="mod">
          <ac:chgData name="marcos aurelio gularte de castro" userId="67f50566e2aee3b4" providerId="LiveId" clId="{9EFB56F2-7701-944F-802F-A0433046C4FD}" dt="2020-12-20T21:32:07.998" v="0"/>
          <ac:picMkLst>
            <pc:docMk/>
            <pc:sldMk cId="3720500212" sldId="270"/>
            <ac:picMk id="11" creationId="{BED345C5-DDEC-9245-99C1-6B1317A7C3F4}"/>
          </ac:picMkLst>
        </pc:picChg>
        <pc:picChg chg="mod">
          <ac:chgData name="marcos aurelio gularte de castro" userId="67f50566e2aee3b4" providerId="LiveId" clId="{9EFB56F2-7701-944F-802F-A0433046C4FD}" dt="2020-12-20T21:32:07.998" v="0"/>
          <ac:picMkLst>
            <pc:docMk/>
            <pc:sldMk cId="3720500212" sldId="270"/>
            <ac:picMk id="13" creationId="{C91D6F17-808E-7D43-B9F5-F87A7EAF2793}"/>
          </ac:picMkLst>
        </pc:picChg>
      </pc:sldChg>
      <pc:sldChg chg="modSp">
        <pc:chgData name="marcos aurelio gularte de castro" userId="67f50566e2aee3b4" providerId="LiveId" clId="{9EFB56F2-7701-944F-802F-A0433046C4FD}" dt="2020-12-20T21:32:07.998" v="0"/>
        <pc:sldMkLst>
          <pc:docMk/>
          <pc:sldMk cId="3115869320" sldId="271"/>
        </pc:sldMkLst>
        <pc:spChg chg="mod">
          <ac:chgData name="marcos aurelio gularte de castro" userId="67f50566e2aee3b4" providerId="LiveId" clId="{9EFB56F2-7701-944F-802F-A0433046C4FD}" dt="2020-12-20T21:32:07.998" v="0"/>
          <ac:spMkLst>
            <pc:docMk/>
            <pc:sldMk cId="3115869320" sldId="271"/>
            <ac:spMk id="2" creationId="{00000000-0000-0000-0000-000000000000}"/>
          </ac:spMkLst>
        </pc:spChg>
        <pc:spChg chg="mod">
          <ac:chgData name="marcos aurelio gularte de castro" userId="67f50566e2aee3b4" providerId="LiveId" clId="{9EFB56F2-7701-944F-802F-A0433046C4FD}" dt="2020-12-20T21:32:07.998" v="0"/>
          <ac:spMkLst>
            <pc:docMk/>
            <pc:sldMk cId="3115869320" sldId="271"/>
            <ac:spMk id="3" creationId="{00000000-0000-0000-0000-000000000000}"/>
          </ac:spMkLst>
        </pc:spChg>
        <pc:picChg chg="mod">
          <ac:chgData name="marcos aurelio gularte de castro" userId="67f50566e2aee3b4" providerId="LiveId" clId="{9EFB56F2-7701-944F-802F-A0433046C4FD}" dt="2020-12-20T21:32:07.998" v="0"/>
          <ac:picMkLst>
            <pc:docMk/>
            <pc:sldMk cId="3115869320" sldId="271"/>
            <ac:picMk id="10" creationId="{E721540C-9171-474C-809B-06A92983CAF7}"/>
          </ac:picMkLst>
        </pc:picChg>
      </pc:sldChg>
      <pc:sldChg chg="modSp">
        <pc:chgData name="marcos aurelio gularte de castro" userId="67f50566e2aee3b4" providerId="LiveId" clId="{9EFB56F2-7701-944F-802F-A0433046C4FD}" dt="2020-12-20T21:32:07.998" v="0"/>
        <pc:sldMkLst>
          <pc:docMk/>
          <pc:sldMk cId="3557957033" sldId="272"/>
        </pc:sldMkLst>
        <pc:spChg chg="mod">
          <ac:chgData name="marcos aurelio gularte de castro" userId="67f50566e2aee3b4" providerId="LiveId" clId="{9EFB56F2-7701-944F-802F-A0433046C4FD}" dt="2020-12-20T21:32:07.998" v="0"/>
          <ac:spMkLst>
            <pc:docMk/>
            <pc:sldMk cId="3557957033" sldId="272"/>
            <ac:spMk id="3" creationId="{00000000-0000-0000-0000-000000000000}"/>
          </ac:spMkLst>
        </pc:spChg>
        <pc:picChg chg="mod">
          <ac:chgData name="marcos aurelio gularte de castro" userId="67f50566e2aee3b4" providerId="LiveId" clId="{9EFB56F2-7701-944F-802F-A0433046C4FD}" dt="2020-12-20T21:32:07.998" v="0"/>
          <ac:picMkLst>
            <pc:docMk/>
            <pc:sldMk cId="3557957033" sldId="272"/>
            <ac:picMk id="8" creationId="{3CDF95BD-E312-F04C-A566-9ADC88372A47}"/>
          </ac:picMkLst>
        </pc:picChg>
        <pc:picChg chg="mod">
          <ac:chgData name="marcos aurelio gularte de castro" userId="67f50566e2aee3b4" providerId="LiveId" clId="{9EFB56F2-7701-944F-802F-A0433046C4FD}" dt="2020-12-20T21:32:07.998" v="0"/>
          <ac:picMkLst>
            <pc:docMk/>
            <pc:sldMk cId="3557957033" sldId="272"/>
            <ac:picMk id="11" creationId="{DEE5468C-5FC3-EF47-AD2D-651D301CE5E8}"/>
          </ac:picMkLst>
        </pc:picChg>
      </pc:sldChg>
      <pc:sldChg chg="modSp">
        <pc:chgData name="marcos aurelio gularte de castro" userId="67f50566e2aee3b4" providerId="LiveId" clId="{9EFB56F2-7701-944F-802F-A0433046C4FD}" dt="2020-12-20T21:32:07.998" v="0"/>
        <pc:sldMkLst>
          <pc:docMk/>
          <pc:sldMk cId="1377134266" sldId="273"/>
        </pc:sldMkLst>
        <pc:spChg chg="mod">
          <ac:chgData name="marcos aurelio gularte de castro" userId="67f50566e2aee3b4" providerId="LiveId" clId="{9EFB56F2-7701-944F-802F-A0433046C4FD}" dt="2020-12-20T21:32:07.998" v="0"/>
          <ac:spMkLst>
            <pc:docMk/>
            <pc:sldMk cId="1377134266" sldId="273"/>
            <ac:spMk id="3" creationId="{00000000-0000-0000-0000-000000000000}"/>
          </ac:spMkLst>
        </pc:spChg>
        <pc:picChg chg="mod">
          <ac:chgData name="marcos aurelio gularte de castro" userId="67f50566e2aee3b4" providerId="LiveId" clId="{9EFB56F2-7701-944F-802F-A0433046C4FD}" dt="2020-12-20T21:32:07.998" v="0"/>
          <ac:picMkLst>
            <pc:docMk/>
            <pc:sldMk cId="1377134266" sldId="273"/>
            <ac:picMk id="8" creationId="{13777DC5-6D9C-B346-AB09-5954005B92CA}"/>
          </ac:picMkLst>
        </pc:picChg>
        <pc:picChg chg="mod">
          <ac:chgData name="marcos aurelio gularte de castro" userId="67f50566e2aee3b4" providerId="LiveId" clId="{9EFB56F2-7701-944F-802F-A0433046C4FD}" dt="2020-12-20T21:32:07.998" v="0"/>
          <ac:picMkLst>
            <pc:docMk/>
            <pc:sldMk cId="1377134266" sldId="273"/>
            <ac:picMk id="10" creationId="{24984A22-DBC6-824C-9AF1-27B0F6C6D90F}"/>
          </ac:picMkLst>
        </pc:picChg>
      </pc:sldChg>
      <pc:sldChg chg="modSp">
        <pc:chgData name="marcos aurelio gularte de castro" userId="67f50566e2aee3b4" providerId="LiveId" clId="{9EFB56F2-7701-944F-802F-A0433046C4FD}" dt="2020-12-20T21:32:07.998" v="0"/>
        <pc:sldMkLst>
          <pc:docMk/>
          <pc:sldMk cId="3565299891" sldId="274"/>
        </pc:sldMkLst>
        <pc:spChg chg="mod">
          <ac:chgData name="marcos aurelio gularte de castro" userId="67f50566e2aee3b4" providerId="LiveId" clId="{9EFB56F2-7701-944F-802F-A0433046C4FD}" dt="2020-12-20T21:32:07.998" v="0"/>
          <ac:spMkLst>
            <pc:docMk/>
            <pc:sldMk cId="3565299891" sldId="274"/>
            <ac:spMk id="2" creationId="{00000000-0000-0000-0000-000000000000}"/>
          </ac:spMkLst>
        </pc:spChg>
        <pc:spChg chg="mod">
          <ac:chgData name="marcos aurelio gularte de castro" userId="67f50566e2aee3b4" providerId="LiveId" clId="{9EFB56F2-7701-944F-802F-A0433046C4FD}" dt="2020-12-20T21:32:07.998" v="0"/>
          <ac:spMkLst>
            <pc:docMk/>
            <pc:sldMk cId="3565299891" sldId="274"/>
            <ac:spMk id="3" creationId="{00000000-0000-0000-0000-000000000000}"/>
          </ac:spMkLst>
        </pc:spChg>
        <pc:picChg chg="mod">
          <ac:chgData name="marcos aurelio gularte de castro" userId="67f50566e2aee3b4" providerId="LiveId" clId="{9EFB56F2-7701-944F-802F-A0433046C4FD}" dt="2020-12-20T21:32:07.998" v="0"/>
          <ac:picMkLst>
            <pc:docMk/>
            <pc:sldMk cId="3565299891" sldId="274"/>
            <ac:picMk id="10" creationId="{0F777878-1DBC-F54E-A686-575EDF25106F}"/>
          </ac:picMkLst>
        </pc:picChg>
      </pc:sldChg>
      <pc:sldChg chg="modSp">
        <pc:chgData name="marcos aurelio gularte de castro" userId="67f50566e2aee3b4" providerId="LiveId" clId="{9EFB56F2-7701-944F-802F-A0433046C4FD}" dt="2020-12-20T21:32:07.998" v="0"/>
        <pc:sldMkLst>
          <pc:docMk/>
          <pc:sldMk cId="1413158865" sldId="275"/>
        </pc:sldMkLst>
        <pc:spChg chg="mod">
          <ac:chgData name="marcos aurelio gularte de castro" userId="67f50566e2aee3b4" providerId="LiveId" clId="{9EFB56F2-7701-944F-802F-A0433046C4FD}" dt="2020-12-20T21:32:07.998" v="0"/>
          <ac:spMkLst>
            <pc:docMk/>
            <pc:sldMk cId="1413158865" sldId="275"/>
            <ac:spMk id="3" creationId="{00000000-0000-0000-0000-000000000000}"/>
          </ac:spMkLst>
        </pc:spChg>
        <pc:picChg chg="mod">
          <ac:chgData name="marcos aurelio gularte de castro" userId="67f50566e2aee3b4" providerId="LiveId" clId="{9EFB56F2-7701-944F-802F-A0433046C4FD}" dt="2020-12-20T21:32:07.998" v="0"/>
          <ac:picMkLst>
            <pc:docMk/>
            <pc:sldMk cId="1413158865" sldId="275"/>
            <ac:picMk id="9" creationId="{CF29070E-949D-0044-A93E-EA41207E2B1E}"/>
          </ac:picMkLst>
        </pc:picChg>
      </pc:sldChg>
      <pc:sldChg chg="modSp">
        <pc:chgData name="marcos aurelio gularte de castro" userId="67f50566e2aee3b4" providerId="LiveId" clId="{9EFB56F2-7701-944F-802F-A0433046C4FD}" dt="2020-12-20T21:32:07.998" v="0"/>
        <pc:sldMkLst>
          <pc:docMk/>
          <pc:sldMk cId="2749591734" sldId="276"/>
        </pc:sldMkLst>
        <pc:spChg chg="mod">
          <ac:chgData name="marcos aurelio gularte de castro" userId="67f50566e2aee3b4" providerId="LiveId" clId="{9EFB56F2-7701-944F-802F-A0433046C4FD}" dt="2020-12-20T21:32:07.998" v="0"/>
          <ac:spMkLst>
            <pc:docMk/>
            <pc:sldMk cId="2749591734" sldId="276"/>
            <ac:spMk id="3" creationId="{00000000-0000-0000-0000-000000000000}"/>
          </ac:spMkLst>
        </pc:spChg>
        <pc:picChg chg="mod">
          <ac:chgData name="marcos aurelio gularte de castro" userId="67f50566e2aee3b4" providerId="LiveId" clId="{9EFB56F2-7701-944F-802F-A0433046C4FD}" dt="2020-12-20T21:32:07.998" v="0"/>
          <ac:picMkLst>
            <pc:docMk/>
            <pc:sldMk cId="2749591734" sldId="276"/>
            <ac:picMk id="11" creationId="{189E7105-73A0-BD4F-9301-FE44160DC06E}"/>
          </ac:picMkLst>
        </pc:picChg>
        <pc:picChg chg="mod">
          <ac:chgData name="marcos aurelio gularte de castro" userId="67f50566e2aee3b4" providerId="LiveId" clId="{9EFB56F2-7701-944F-802F-A0433046C4FD}" dt="2020-12-20T21:32:07.998" v="0"/>
          <ac:picMkLst>
            <pc:docMk/>
            <pc:sldMk cId="2749591734" sldId="276"/>
            <ac:picMk id="13" creationId="{BE7463BE-F867-ED42-A76B-15837DF8CC07}"/>
          </ac:picMkLst>
        </pc:picChg>
      </pc:sldChg>
      <pc:sldChg chg="modSp">
        <pc:chgData name="marcos aurelio gularte de castro" userId="67f50566e2aee3b4" providerId="LiveId" clId="{9EFB56F2-7701-944F-802F-A0433046C4FD}" dt="2020-12-20T21:32:07.998" v="0"/>
        <pc:sldMkLst>
          <pc:docMk/>
          <pc:sldMk cId="4052927451" sldId="277"/>
        </pc:sldMkLst>
        <pc:spChg chg="mod">
          <ac:chgData name="marcos aurelio gularte de castro" userId="67f50566e2aee3b4" providerId="LiveId" clId="{9EFB56F2-7701-944F-802F-A0433046C4FD}" dt="2020-12-20T21:32:07.998" v="0"/>
          <ac:spMkLst>
            <pc:docMk/>
            <pc:sldMk cId="4052927451" sldId="277"/>
            <ac:spMk id="2" creationId="{00000000-0000-0000-0000-000000000000}"/>
          </ac:spMkLst>
        </pc:spChg>
        <pc:spChg chg="mod">
          <ac:chgData name="marcos aurelio gularte de castro" userId="67f50566e2aee3b4" providerId="LiveId" clId="{9EFB56F2-7701-944F-802F-A0433046C4FD}" dt="2020-12-20T21:32:07.998" v="0"/>
          <ac:spMkLst>
            <pc:docMk/>
            <pc:sldMk cId="4052927451" sldId="277"/>
            <ac:spMk id="3" creationId="{00000000-0000-0000-0000-000000000000}"/>
          </ac:spMkLst>
        </pc:spChg>
        <pc:picChg chg="mod">
          <ac:chgData name="marcos aurelio gularte de castro" userId="67f50566e2aee3b4" providerId="LiveId" clId="{9EFB56F2-7701-944F-802F-A0433046C4FD}" dt="2020-12-20T21:32:07.998" v="0"/>
          <ac:picMkLst>
            <pc:docMk/>
            <pc:sldMk cId="4052927451" sldId="277"/>
            <ac:picMk id="12" creationId="{CC7422DE-20E7-814A-8C2A-6E7079142CF6}"/>
          </ac:picMkLst>
        </pc:picChg>
        <pc:picChg chg="mod">
          <ac:chgData name="marcos aurelio gularte de castro" userId="67f50566e2aee3b4" providerId="LiveId" clId="{9EFB56F2-7701-944F-802F-A0433046C4FD}" dt="2020-12-20T21:32:07.998" v="0"/>
          <ac:picMkLst>
            <pc:docMk/>
            <pc:sldMk cId="4052927451" sldId="277"/>
            <ac:picMk id="14" creationId="{0CD87EB7-C476-264B-9290-786E323FA002}"/>
          </ac:picMkLst>
        </pc:picChg>
      </pc:sldChg>
      <pc:sldChg chg="modSp">
        <pc:chgData name="marcos aurelio gularte de castro" userId="67f50566e2aee3b4" providerId="LiveId" clId="{9EFB56F2-7701-944F-802F-A0433046C4FD}" dt="2020-12-20T21:32:07.998" v="0"/>
        <pc:sldMkLst>
          <pc:docMk/>
          <pc:sldMk cId="1136909026" sldId="278"/>
        </pc:sldMkLst>
        <pc:spChg chg="mod">
          <ac:chgData name="marcos aurelio gularte de castro" userId="67f50566e2aee3b4" providerId="LiveId" clId="{9EFB56F2-7701-944F-802F-A0433046C4FD}" dt="2020-12-20T21:32:07.998" v="0"/>
          <ac:spMkLst>
            <pc:docMk/>
            <pc:sldMk cId="1136909026" sldId="278"/>
            <ac:spMk id="3" creationId="{00000000-0000-0000-0000-000000000000}"/>
          </ac:spMkLst>
        </pc:spChg>
        <pc:picChg chg="mod">
          <ac:chgData name="marcos aurelio gularte de castro" userId="67f50566e2aee3b4" providerId="LiveId" clId="{9EFB56F2-7701-944F-802F-A0433046C4FD}" dt="2020-12-20T21:32:07.998" v="0"/>
          <ac:picMkLst>
            <pc:docMk/>
            <pc:sldMk cId="1136909026" sldId="278"/>
            <ac:picMk id="11" creationId="{1269C7C2-19BC-E148-84F0-06C37FF29DD3}"/>
          </ac:picMkLst>
        </pc:picChg>
        <pc:picChg chg="mod">
          <ac:chgData name="marcos aurelio gularte de castro" userId="67f50566e2aee3b4" providerId="LiveId" clId="{9EFB56F2-7701-944F-802F-A0433046C4FD}" dt="2020-12-20T21:32:07.998" v="0"/>
          <ac:picMkLst>
            <pc:docMk/>
            <pc:sldMk cId="1136909026" sldId="278"/>
            <ac:picMk id="24" creationId="{909A92FE-49C3-FD42-A20C-20B28F0237D6}"/>
          </ac:picMkLst>
        </pc:picChg>
      </pc:sldChg>
      <pc:sldChg chg="modSp">
        <pc:chgData name="marcos aurelio gularte de castro" userId="67f50566e2aee3b4" providerId="LiveId" clId="{9EFB56F2-7701-944F-802F-A0433046C4FD}" dt="2020-12-20T21:32:07.998" v="0"/>
        <pc:sldMkLst>
          <pc:docMk/>
          <pc:sldMk cId="3692841362" sldId="279"/>
        </pc:sldMkLst>
        <pc:spChg chg="mod">
          <ac:chgData name="marcos aurelio gularte de castro" userId="67f50566e2aee3b4" providerId="LiveId" clId="{9EFB56F2-7701-944F-802F-A0433046C4FD}" dt="2020-12-20T21:32:07.998" v="0"/>
          <ac:spMkLst>
            <pc:docMk/>
            <pc:sldMk cId="3692841362" sldId="279"/>
            <ac:spMk id="3" creationId="{00000000-0000-0000-0000-000000000000}"/>
          </ac:spMkLst>
        </pc:spChg>
        <pc:picChg chg="mod">
          <ac:chgData name="marcos aurelio gularte de castro" userId="67f50566e2aee3b4" providerId="LiveId" clId="{9EFB56F2-7701-944F-802F-A0433046C4FD}" dt="2020-12-20T21:32:07.998" v="0"/>
          <ac:picMkLst>
            <pc:docMk/>
            <pc:sldMk cId="3692841362" sldId="279"/>
            <ac:picMk id="9" creationId="{41C72950-797A-6F42-B2ED-2BBA3EBA1845}"/>
          </ac:picMkLst>
        </pc:picChg>
      </pc:sldChg>
      <pc:sldChg chg="modSp">
        <pc:chgData name="marcos aurelio gularte de castro" userId="67f50566e2aee3b4" providerId="LiveId" clId="{9EFB56F2-7701-944F-802F-A0433046C4FD}" dt="2020-12-20T21:32:07.998" v="0"/>
        <pc:sldMkLst>
          <pc:docMk/>
          <pc:sldMk cId="1693468645" sldId="280"/>
        </pc:sldMkLst>
        <pc:spChg chg="mod">
          <ac:chgData name="marcos aurelio gularte de castro" userId="67f50566e2aee3b4" providerId="LiveId" clId="{9EFB56F2-7701-944F-802F-A0433046C4FD}" dt="2020-12-20T21:32:07.998" v="0"/>
          <ac:spMkLst>
            <pc:docMk/>
            <pc:sldMk cId="1693468645" sldId="280"/>
            <ac:spMk id="3" creationId="{00000000-0000-0000-0000-000000000000}"/>
          </ac:spMkLst>
        </pc:spChg>
        <pc:picChg chg="mod">
          <ac:chgData name="marcos aurelio gularte de castro" userId="67f50566e2aee3b4" providerId="LiveId" clId="{9EFB56F2-7701-944F-802F-A0433046C4FD}" dt="2020-12-20T21:32:07.998" v="0"/>
          <ac:picMkLst>
            <pc:docMk/>
            <pc:sldMk cId="1693468645" sldId="280"/>
            <ac:picMk id="9" creationId="{BE27CE06-0200-0843-A3A4-EFC70477CE25}"/>
          </ac:picMkLst>
        </pc:picChg>
      </pc:sldChg>
      <pc:sldChg chg="modSp mod">
        <pc:chgData name="marcos aurelio gularte de castro" userId="67f50566e2aee3b4" providerId="LiveId" clId="{9EFB56F2-7701-944F-802F-A0433046C4FD}" dt="2020-12-20T21:32:08.780" v="1" actId="27636"/>
        <pc:sldMkLst>
          <pc:docMk/>
          <pc:sldMk cId="1222039281" sldId="281"/>
        </pc:sldMkLst>
        <pc:spChg chg="mod">
          <ac:chgData name="marcos aurelio gularte de castro" userId="67f50566e2aee3b4" providerId="LiveId" clId="{9EFB56F2-7701-944F-802F-A0433046C4FD}" dt="2020-12-20T21:32:08.780" v="1" actId="27636"/>
          <ac:spMkLst>
            <pc:docMk/>
            <pc:sldMk cId="1222039281" sldId="281"/>
            <ac:spMk id="3" creationId="{00000000-0000-0000-0000-000000000000}"/>
          </ac:spMkLst>
        </pc:spChg>
        <pc:picChg chg="mod">
          <ac:chgData name="marcos aurelio gularte de castro" userId="67f50566e2aee3b4" providerId="LiveId" clId="{9EFB56F2-7701-944F-802F-A0433046C4FD}" dt="2020-12-20T21:32:07.998" v="0"/>
          <ac:picMkLst>
            <pc:docMk/>
            <pc:sldMk cId="1222039281" sldId="281"/>
            <ac:picMk id="10" creationId="{EDD4A9DC-EF28-4547-B6F9-D1107606E81F}"/>
          </ac:picMkLst>
        </pc:picChg>
      </pc:sldChg>
      <pc:sldChg chg="addSp delSp modSp mod chgLayout">
        <pc:chgData name="marcos aurelio gularte de castro" userId="67f50566e2aee3b4" providerId="LiveId" clId="{9EFB56F2-7701-944F-802F-A0433046C4FD}" dt="2020-12-20T21:36:57.023" v="10" actId="6264"/>
        <pc:sldMkLst>
          <pc:docMk/>
          <pc:sldMk cId="1201275850" sldId="284"/>
        </pc:sldMkLst>
        <pc:spChg chg="add del mod">
          <ac:chgData name="marcos aurelio gularte de castro" userId="67f50566e2aee3b4" providerId="LiveId" clId="{9EFB56F2-7701-944F-802F-A0433046C4FD}" dt="2020-12-20T21:36:57.023" v="10" actId="6264"/>
          <ac:spMkLst>
            <pc:docMk/>
            <pc:sldMk cId="1201275850" sldId="284"/>
            <ac:spMk id="2" creationId="{45CF231F-6FFD-EC44-BE2C-14A312E00A42}"/>
          </ac:spMkLst>
        </pc:spChg>
        <pc:spChg chg="mod ord">
          <ac:chgData name="marcos aurelio gularte de castro" userId="67f50566e2aee3b4" providerId="LiveId" clId="{9EFB56F2-7701-944F-802F-A0433046C4FD}" dt="2020-12-20T21:36:57.023" v="10" actId="6264"/>
          <ac:spMkLst>
            <pc:docMk/>
            <pc:sldMk cId="1201275850" sldId="284"/>
            <ac:spMk id="3" creationId="{00000000-0000-0000-0000-000000000000}"/>
          </ac:spMkLst>
        </pc:spChg>
        <pc:spChg chg="add del mod">
          <ac:chgData name="marcos aurelio gularte de castro" userId="67f50566e2aee3b4" providerId="LiveId" clId="{9EFB56F2-7701-944F-802F-A0433046C4FD}" dt="2020-12-20T21:36:57.023" v="10" actId="6264"/>
          <ac:spMkLst>
            <pc:docMk/>
            <pc:sldMk cId="1201275850" sldId="284"/>
            <ac:spMk id="4" creationId="{B38F05D4-A56D-BF42-B642-80F760DA10D6}"/>
          </ac:spMkLst>
        </pc:spChg>
        <pc:spChg chg="mod ord">
          <ac:chgData name="marcos aurelio gularte de castro" userId="67f50566e2aee3b4" providerId="LiveId" clId="{9EFB56F2-7701-944F-802F-A0433046C4FD}" dt="2020-12-20T21:36:57.023" v="10" actId="6264"/>
          <ac:spMkLst>
            <pc:docMk/>
            <pc:sldMk cId="1201275850" sldId="284"/>
            <ac:spMk id="5" creationId="{A8F81211-C1D6-7340-A592-8982A78BFDF9}"/>
          </ac:spMkLst>
        </pc:spChg>
        <pc:spChg chg="add del mod">
          <ac:chgData name="marcos aurelio gularte de castro" userId="67f50566e2aee3b4" providerId="LiveId" clId="{9EFB56F2-7701-944F-802F-A0433046C4FD}" dt="2020-12-20T21:36:57.023" v="10" actId="6264"/>
          <ac:spMkLst>
            <pc:docMk/>
            <pc:sldMk cId="1201275850" sldId="284"/>
            <ac:spMk id="6" creationId="{51AC2A90-1BA1-6A49-BEF0-3697619C0D5F}"/>
          </ac:spMkLst>
        </pc:spChg>
        <pc:picChg chg="mod ord modCrop">
          <ac:chgData name="marcos aurelio gularte de castro" userId="67f50566e2aee3b4" providerId="LiveId" clId="{9EFB56F2-7701-944F-802F-A0433046C4FD}" dt="2020-12-20T21:36:57.023" v="10" actId="6264"/>
          <ac:picMkLst>
            <pc:docMk/>
            <pc:sldMk cId="1201275850" sldId="284"/>
            <ac:picMk id="11" creationId="{528F1AA8-A843-E543-BA32-DCE90609A1C2}"/>
          </ac:picMkLst>
        </pc:picChg>
      </pc:sldChg>
      <pc:sldChg chg="modSp">
        <pc:chgData name="marcos aurelio gularte de castro" userId="67f50566e2aee3b4" providerId="LiveId" clId="{9EFB56F2-7701-944F-802F-A0433046C4FD}" dt="2020-12-20T21:32:07.998" v="0"/>
        <pc:sldMkLst>
          <pc:docMk/>
          <pc:sldMk cId="531492322" sldId="285"/>
        </pc:sldMkLst>
        <pc:spChg chg="mod">
          <ac:chgData name="marcos aurelio gularte de castro" userId="67f50566e2aee3b4" providerId="LiveId" clId="{9EFB56F2-7701-944F-802F-A0433046C4FD}" dt="2020-12-20T21:32:07.998" v="0"/>
          <ac:spMkLst>
            <pc:docMk/>
            <pc:sldMk cId="531492322" sldId="285"/>
            <ac:spMk id="3" creationId="{00000000-0000-0000-0000-000000000000}"/>
          </ac:spMkLst>
        </pc:spChg>
        <pc:spChg chg="mod">
          <ac:chgData name="marcos aurelio gularte de castro" userId="67f50566e2aee3b4" providerId="LiveId" clId="{9EFB56F2-7701-944F-802F-A0433046C4FD}" dt="2020-12-20T21:32:07.998" v="0"/>
          <ac:spMkLst>
            <pc:docMk/>
            <pc:sldMk cId="531492322" sldId="285"/>
            <ac:spMk id="7" creationId="{7872B80B-A074-7347-9890-F4A4C2DA8522}"/>
          </ac:spMkLst>
        </pc:spChg>
        <pc:picChg chg="mod">
          <ac:chgData name="marcos aurelio gularte de castro" userId="67f50566e2aee3b4" providerId="LiveId" clId="{9EFB56F2-7701-944F-802F-A0433046C4FD}" dt="2020-12-20T21:32:07.998" v="0"/>
          <ac:picMkLst>
            <pc:docMk/>
            <pc:sldMk cId="531492322" sldId="285"/>
            <ac:picMk id="13" creationId="{FBB94A07-5ED0-B14C-B2CA-4E2927B704DD}"/>
          </ac:picMkLst>
        </pc:picChg>
      </pc:sldChg>
      <pc:sldMasterChg chg="modSldLayout">
        <pc:chgData name="marcos aurelio gularte de castro" userId="67f50566e2aee3b4" providerId="LiveId" clId="{9EFB56F2-7701-944F-802F-A0433046C4FD}" dt="2020-12-20T21:32:07.998" v="0"/>
        <pc:sldMasterMkLst>
          <pc:docMk/>
          <pc:sldMasterMk cId="140175142" sldId="2147483687"/>
        </pc:sldMasterMkLst>
        <pc:sldLayoutChg chg="delSp">
          <pc:chgData name="marcos aurelio gularte de castro" userId="67f50566e2aee3b4" providerId="LiveId" clId="{9EFB56F2-7701-944F-802F-A0433046C4FD}" dt="2020-12-20T21:32:07.998" v="0"/>
          <pc:sldLayoutMkLst>
            <pc:docMk/>
            <pc:sldMasterMk cId="140175142" sldId="2147483687"/>
            <pc:sldLayoutMk cId="1855137673" sldId="2147483723"/>
          </pc:sldLayoutMkLst>
          <pc:picChg chg="del">
            <ac:chgData name="marcos aurelio gularte de castro" userId="67f50566e2aee3b4" providerId="LiveId" clId="{9EFB56F2-7701-944F-802F-A0433046C4FD}" dt="2020-12-20T21:32:07.998" v="0"/>
            <ac:picMkLst>
              <pc:docMk/>
              <pc:sldMasterMk cId="140175142" sldId="2147483687"/>
              <pc:sldLayoutMk cId="1855137673" sldId="2147483723"/>
              <ac:picMk id="6" creationId="{3F419E3A-8D85-2241-BBFB-F7C70009B109}"/>
            </ac:picMkLst>
          </pc:picChg>
          <pc:picChg chg="del">
            <ac:chgData name="marcos aurelio gularte de castro" userId="67f50566e2aee3b4" providerId="LiveId" clId="{9EFB56F2-7701-944F-802F-A0433046C4FD}" dt="2020-12-20T21:32:07.998" v="0"/>
            <ac:picMkLst>
              <pc:docMk/>
              <pc:sldMasterMk cId="140175142" sldId="2147483687"/>
              <pc:sldLayoutMk cId="1855137673" sldId="2147483723"/>
              <ac:picMk id="8" creationId="{2B849E26-FD60-5044-A7BD-A5F4D0CCFD3D}"/>
            </ac:picMkLst>
          </pc:picChg>
        </pc:sldLayoutChg>
      </pc:sldMasterChg>
    </pc:docChg>
  </pc:docChgLst>
  <pc:docChgLst>
    <pc:chgData name="marcos aurelio gularte de castro" userId="67f50566e2aee3b4" providerId="LiveId" clId="{3AE928AD-FAE2-E540-8925-CD0F7A249BCF}"/>
    <pc:docChg chg="undo custSel modSld modMainMaster">
      <pc:chgData name="marcos aurelio gularte de castro" userId="67f50566e2aee3b4" providerId="LiveId" clId="{3AE928AD-FAE2-E540-8925-CD0F7A249BCF}" dt="2020-12-21T13:19:26.172" v="173" actId="1076"/>
      <pc:docMkLst>
        <pc:docMk/>
      </pc:docMkLst>
      <pc:sldChg chg="modSp mod">
        <pc:chgData name="marcos aurelio gularte de castro" userId="67f50566e2aee3b4" providerId="LiveId" clId="{3AE928AD-FAE2-E540-8925-CD0F7A249BCF}" dt="2020-12-20T21:44:48.271" v="8" actId="207"/>
        <pc:sldMkLst>
          <pc:docMk/>
          <pc:sldMk cId="337153326" sldId="263"/>
        </pc:sldMkLst>
        <pc:spChg chg="mod">
          <ac:chgData name="marcos aurelio gularte de castro" userId="67f50566e2aee3b4" providerId="LiveId" clId="{3AE928AD-FAE2-E540-8925-CD0F7A249BCF}" dt="2020-12-20T21:44:29.313" v="3" actId="368"/>
          <ac:spMkLst>
            <pc:docMk/>
            <pc:sldMk cId="337153326" sldId="263"/>
            <ac:spMk id="2" creationId="{00000000-0000-0000-0000-000000000000}"/>
          </ac:spMkLst>
        </pc:spChg>
        <pc:spChg chg="mod">
          <ac:chgData name="marcos aurelio gularte de castro" userId="67f50566e2aee3b4" providerId="LiveId" clId="{3AE928AD-FAE2-E540-8925-CD0F7A249BCF}" dt="2020-12-20T21:44:48.271" v="8" actId="207"/>
          <ac:spMkLst>
            <pc:docMk/>
            <pc:sldMk cId="337153326" sldId="263"/>
            <ac:spMk id="3" creationId="{00000000-0000-0000-0000-000000000000}"/>
          </ac:spMkLst>
        </pc:spChg>
      </pc:sldChg>
      <pc:sldChg chg="modSp mod">
        <pc:chgData name="marcos aurelio gularte de castro" userId="67f50566e2aee3b4" providerId="LiveId" clId="{3AE928AD-FAE2-E540-8925-CD0F7A249BCF}" dt="2020-12-20T21:45:17.875" v="12" actId="207"/>
        <pc:sldMkLst>
          <pc:docMk/>
          <pc:sldMk cId="1218707565" sldId="264"/>
        </pc:sldMkLst>
        <pc:spChg chg="mod">
          <ac:chgData name="marcos aurelio gularte de castro" userId="67f50566e2aee3b4" providerId="LiveId" clId="{3AE928AD-FAE2-E540-8925-CD0F7A249BCF}" dt="2020-12-20T21:45:17.875" v="12" actId="207"/>
          <ac:spMkLst>
            <pc:docMk/>
            <pc:sldMk cId="1218707565" sldId="264"/>
            <ac:spMk id="3" creationId="{00000000-0000-0000-0000-000000000000}"/>
          </ac:spMkLst>
        </pc:spChg>
      </pc:sldChg>
      <pc:sldChg chg="addSp delSp modSp mod chgLayout">
        <pc:chgData name="marcos aurelio gularte de castro" userId="67f50566e2aee3b4" providerId="LiveId" clId="{3AE928AD-FAE2-E540-8925-CD0F7A249BCF}" dt="2020-12-20T21:46:24.081" v="39" actId="6264"/>
        <pc:sldMkLst>
          <pc:docMk/>
          <pc:sldMk cId="2272615741" sldId="265"/>
        </pc:sldMkLst>
        <pc:spChg chg="mod ord">
          <ac:chgData name="marcos aurelio gularte de castro" userId="67f50566e2aee3b4" providerId="LiveId" clId="{3AE928AD-FAE2-E540-8925-CD0F7A249BCF}" dt="2020-12-20T21:46:24.081" v="39" actId="6264"/>
          <ac:spMkLst>
            <pc:docMk/>
            <pc:sldMk cId="2272615741" sldId="265"/>
            <ac:spMk id="2" creationId="{00000000-0000-0000-0000-000000000000}"/>
          </ac:spMkLst>
        </pc:spChg>
        <pc:spChg chg="mod ord">
          <ac:chgData name="marcos aurelio gularte de castro" userId="67f50566e2aee3b4" providerId="LiveId" clId="{3AE928AD-FAE2-E540-8925-CD0F7A249BCF}" dt="2020-12-20T21:46:24.081" v="39" actId="6264"/>
          <ac:spMkLst>
            <pc:docMk/>
            <pc:sldMk cId="2272615741" sldId="265"/>
            <ac:spMk id="3" creationId="{00000000-0000-0000-0000-000000000000}"/>
          </ac:spMkLst>
        </pc:spChg>
        <pc:spChg chg="add del mod">
          <ac:chgData name="marcos aurelio gularte de castro" userId="67f50566e2aee3b4" providerId="LiveId" clId="{3AE928AD-FAE2-E540-8925-CD0F7A249BCF}" dt="2020-12-20T21:46:24.081" v="39" actId="6264"/>
          <ac:spMkLst>
            <pc:docMk/>
            <pc:sldMk cId="2272615741" sldId="265"/>
            <ac:spMk id="4" creationId="{6EE09882-DFC8-3B41-A2CC-3E83C9C59D61}"/>
          </ac:spMkLst>
        </pc:spChg>
        <pc:spChg chg="add del mod">
          <ac:chgData name="marcos aurelio gularte de castro" userId="67f50566e2aee3b4" providerId="LiveId" clId="{3AE928AD-FAE2-E540-8925-CD0F7A249BCF}" dt="2020-12-20T21:46:24.081" v="39" actId="6264"/>
          <ac:spMkLst>
            <pc:docMk/>
            <pc:sldMk cId="2272615741" sldId="265"/>
            <ac:spMk id="5" creationId="{7994559A-2608-9345-A62A-31ED77BCFDE0}"/>
          </ac:spMkLst>
        </pc:spChg>
        <pc:spChg chg="add del mod">
          <ac:chgData name="marcos aurelio gularte de castro" userId="67f50566e2aee3b4" providerId="LiveId" clId="{3AE928AD-FAE2-E540-8925-CD0F7A249BCF}" dt="2020-12-20T21:46:24.081" v="39" actId="6264"/>
          <ac:spMkLst>
            <pc:docMk/>
            <pc:sldMk cId="2272615741" sldId="265"/>
            <ac:spMk id="6" creationId="{591B89B8-538F-6A40-9F6B-566CCB4E2996}"/>
          </ac:spMkLst>
        </pc:spChg>
        <pc:spChg chg="add del mod">
          <ac:chgData name="marcos aurelio gularte de castro" userId="67f50566e2aee3b4" providerId="LiveId" clId="{3AE928AD-FAE2-E540-8925-CD0F7A249BCF}" dt="2020-12-20T21:46:24.081" v="39" actId="6264"/>
          <ac:spMkLst>
            <pc:docMk/>
            <pc:sldMk cId="2272615741" sldId="265"/>
            <ac:spMk id="7" creationId="{A1913299-9B5B-2247-8614-F0D3B50F097E}"/>
          </ac:spMkLst>
        </pc:spChg>
        <pc:spChg chg="mod ord">
          <ac:chgData name="marcos aurelio gularte de castro" userId="67f50566e2aee3b4" providerId="LiveId" clId="{3AE928AD-FAE2-E540-8925-CD0F7A249BCF}" dt="2020-12-20T21:46:24.081" v="39" actId="6264"/>
          <ac:spMkLst>
            <pc:docMk/>
            <pc:sldMk cId="2272615741" sldId="265"/>
            <ac:spMk id="11" creationId="{1958F733-186F-1B4C-9AFC-6FA559AC4EA7}"/>
          </ac:spMkLst>
        </pc:spChg>
        <pc:picChg chg="mod ord modCrop">
          <ac:chgData name="marcos aurelio gularte de castro" userId="67f50566e2aee3b4" providerId="LiveId" clId="{3AE928AD-FAE2-E540-8925-CD0F7A249BCF}" dt="2020-12-20T21:46:24.081" v="39" actId="6264"/>
          <ac:picMkLst>
            <pc:docMk/>
            <pc:sldMk cId="2272615741" sldId="265"/>
            <ac:picMk id="13" creationId="{C9554110-3CB4-E144-8EB8-C9BD29F6618C}"/>
          </ac:picMkLst>
        </pc:picChg>
      </pc:sldChg>
      <pc:sldChg chg="addSp delSp modSp mod chgLayout">
        <pc:chgData name="marcos aurelio gularte de castro" userId="67f50566e2aee3b4" providerId="LiveId" clId="{3AE928AD-FAE2-E540-8925-CD0F7A249BCF}" dt="2020-12-20T21:46:57.626" v="43" actId="12"/>
        <pc:sldMkLst>
          <pc:docMk/>
          <pc:sldMk cId="461450558" sldId="266"/>
        </pc:sldMkLst>
        <pc:spChg chg="add del mod">
          <ac:chgData name="marcos aurelio gularte de castro" userId="67f50566e2aee3b4" providerId="LiveId" clId="{3AE928AD-FAE2-E540-8925-CD0F7A249BCF}" dt="2020-12-20T21:46:55.287" v="42" actId="6264"/>
          <ac:spMkLst>
            <pc:docMk/>
            <pc:sldMk cId="461450558" sldId="266"/>
            <ac:spMk id="2" creationId="{14703403-325D-874D-9D90-B60873BCF9BC}"/>
          </ac:spMkLst>
        </pc:spChg>
        <pc:spChg chg="mod ord">
          <ac:chgData name="marcos aurelio gularte de castro" userId="67f50566e2aee3b4" providerId="LiveId" clId="{3AE928AD-FAE2-E540-8925-CD0F7A249BCF}" dt="2020-12-20T21:46:57.626" v="43" actId="12"/>
          <ac:spMkLst>
            <pc:docMk/>
            <pc:sldMk cId="461450558" sldId="266"/>
            <ac:spMk id="3" creationId="{00000000-0000-0000-0000-000000000000}"/>
          </ac:spMkLst>
        </pc:spChg>
        <pc:spChg chg="add del mod">
          <ac:chgData name="marcos aurelio gularte de castro" userId="67f50566e2aee3b4" providerId="LiveId" clId="{3AE928AD-FAE2-E540-8925-CD0F7A249BCF}" dt="2020-12-20T21:46:55.287" v="42" actId="6264"/>
          <ac:spMkLst>
            <pc:docMk/>
            <pc:sldMk cId="461450558" sldId="266"/>
            <ac:spMk id="4" creationId="{76A75829-D923-2F4F-9EB7-88819E776667}"/>
          </ac:spMkLst>
        </pc:spChg>
        <pc:spChg chg="add del mod">
          <ac:chgData name="marcos aurelio gularte de castro" userId="67f50566e2aee3b4" providerId="LiveId" clId="{3AE928AD-FAE2-E540-8925-CD0F7A249BCF}" dt="2020-12-20T21:46:55.287" v="42" actId="6264"/>
          <ac:spMkLst>
            <pc:docMk/>
            <pc:sldMk cId="461450558" sldId="266"/>
            <ac:spMk id="5" creationId="{5B52D47A-44FB-FE48-B2FC-ADE41CFE45DD}"/>
          </ac:spMkLst>
        </pc:spChg>
        <pc:picChg chg="mod ord modCrop">
          <ac:chgData name="marcos aurelio gularte de castro" userId="67f50566e2aee3b4" providerId="LiveId" clId="{3AE928AD-FAE2-E540-8925-CD0F7A249BCF}" dt="2020-12-20T21:46:55.287" v="42" actId="6264"/>
          <ac:picMkLst>
            <pc:docMk/>
            <pc:sldMk cId="461450558" sldId="266"/>
            <ac:picMk id="11" creationId="{23F3F02B-6959-714F-AADF-E80A29AC2F87}"/>
          </ac:picMkLst>
        </pc:picChg>
        <pc:picChg chg="mod ord modCrop">
          <ac:chgData name="marcos aurelio gularte de castro" userId="67f50566e2aee3b4" providerId="LiveId" clId="{3AE928AD-FAE2-E540-8925-CD0F7A249BCF}" dt="2020-12-20T21:46:55.287" v="42" actId="6264"/>
          <ac:picMkLst>
            <pc:docMk/>
            <pc:sldMk cId="461450558" sldId="266"/>
            <ac:picMk id="13" creationId="{FB40D746-5509-384D-8107-44E192282E8C}"/>
          </ac:picMkLst>
        </pc:picChg>
      </pc:sldChg>
      <pc:sldChg chg="addSp delSp modSp mod chgLayout">
        <pc:chgData name="marcos aurelio gularte de castro" userId="67f50566e2aee3b4" providerId="LiveId" clId="{3AE928AD-FAE2-E540-8925-CD0F7A249BCF}" dt="2020-12-20T21:47:40.651" v="48" actId="6264"/>
        <pc:sldMkLst>
          <pc:docMk/>
          <pc:sldMk cId="727310871" sldId="267"/>
        </pc:sldMkLst>
        <pc:spChg chg="mod ord">
          <ac:chgData name="marcos aurelio gularte de castro" userId="67f50566e2aee3b4" providerId="LiveId" clId="{3AE928AD-FAE2-E540-8925-CD0F7A249BCF}" dt="2020-12-20T21:47:40.651" v="48" actId="6264"/>
          <ac:spMkLst>
            <pc:docMk/>
            <pc:sldMk cId="727310871" sldId="267"/>
            <ac:spMk id="2" creationId="{00000000-0000-0000-0000-000000000000}"/>
          </ac:spMkLst>
        </pc:spChg>
        <pc:spChg chg="mod ord">
          <ac:chgData name="marcos aurelio gularte de castro" userId="67f50566e2aee3b4" providerId="LiveId" clId="{3AE928AD-FAE2-E540-8925-CD0F7A249BCF}" dt="2020-12-20T21:47:40.651" v="48" actId="6264"/>
          <ac:spMkLst>
            <pc:docMk/>
            <pc:sldMk cId="727310871" sldId="267"/>
            <ac:spMk id="3" creationId="{00000000-0000-0000-0000-000000000000}"/>
          </ac:spMkLst>
        </pc:spChg>
        <pc:spChg chg="add del mod">
          <ac:chgData name="marcos aurelio gularte de castro" userId="67f50566e2aee3b4" providerId="LiveId" clId="{3AE928AD-FAE2-E540-8925-CD0F7A249BCF}" dt="2020-12-20T21:47:40.651" v="48" actId="6264"/>
          <ac:spMkLst>
            <pc:docMk/>
            <pc:sldMk cId="727310871" sldId="267"/>
            <ac:spMk id="4" creationId="{C07CFAA7-521F-BF4D-834C-02F25A847D27}"/>
          </ac:spMkLst>
        </pc:spChg>
        <pc:spChg chg="add del mod">
          <ac:chgData name="marcos aurelio gularte de castro" userId="67f50566e2aee3b4" providerId="LiveId" clId="{3AE928AD-FAE2-E540-8925-CD0F7A249BCF}" dt="2020-12-20T21:47:40.651" v="48" actId="6264"/>
          <ac:spMkLst>
            <pc:docMk/>
            <pc:sldMk cId="727310871" sldId="267"/>
            <ac:spMk id="5" creationId="{DABCBE6A-4FB7-724A-AFF5-C35667F93AE6}"/>
          </ac:spMkLst>
        </pc:spChg>
        <pc:spChg chg="add del mod">
          <ac:chgData name="marcos aurelio gularte de castro" userId="67f50566e2aee3b4" providerId="LiveId" clId="{3AE928AD-FAE2-E540-8925-CD0F7A249BCF}" dt="2020-12-20T21:47:40.651" v="48" actId="6264"/>
          <ac:spMkLst>
            <pc:docMk/>
            <pc:sldMk cId="727310871" sldId="267"/>
            <ac:spMk id="6" creationId="{224BC236-A621-DB4A-95D8-DE7EA06C3CF7}"/>
          </ac:spMkLst>
        </pc:spChg>
        <pc:picChg chg="mod ord modCrop">
          <ac:chgData name="marcos aurelio gularte de castro" userId="67f50566e2aee3b4" providerId="LiveId" clId="{3AE928AD-FAE2-E540-8925-CD0F7A249BCF}" dt="2020-12-20T21:47:40.651" v="48" actId="6264"/>
          <ac:picMkLst>
            <pc:docMk/>
            <pc:sldMk cId="727310871" sldId="267"/>
            <ac:picMk id="11" creationId="{4B4F776A-37A9-0541-879C-AB159355034C}"/>
          </ac:picMkLst>
        </pc:picChg>
      </pc:sldChg>
      <pc:sldChg chg="modSp mod">
        <pc:chgData name="marcos aurelio gularte de castro" userId="67f50566e2aee3b4" providerId="LiveId" clId="{3AE928AD-FAE2-E540-8925-CD0F7A249BCF}" dt="2020-12-20T21:48:46.895" v="60" actId="207"/>
        <pc:sldMkLst>
          <pc:docMk/>
          <pc:sldMk cId="4012276632" sldId="268"/>
        </pc:sldMkLst>
        <pc:spChg chg="mod">
          <ac:chgData name="marcos aurelio gularte de castro" userId="67f50566e2aee3b4" providerId="LiveId" clId="{3AE928AD-FAE2-E540-8925-CD0F7A249BCF}" dt="2020-12-20T21:48:10.090" v="49"/>
          <ac:spMkLst>
            <pc:docMk/>
            <pc:sldMk cId="4012276632" sldId="268"/>
            <ac:spMk id="2" creationId="{00000000-0000-0000-0000-000000000000}"/>
          </ac:spMkLst>
        </pc:spChg>
        <pc:spChg chg="mod">
          <ac:chgData name="marcos aurelio gularte de castro" userId="67f50566e2aee3b4" providerId="LiveId" clId="{3AE928AD-FAE2-E540-8925-CD0F7A249BCF}" dt="2020-12-20T21:48:46.895" v="60" actId="207"/>
          <ac:spMkLst>
            <pc:docMk/>
            <pc:sldMk cId="4012276632" sldId="268"/>
            <ac:spMk id="3" creationId="{00000000-0000-0000-0000-000000000000}"/>
          </ac:spMkLst>
        </pc:spChg>
      </pc:sldChg>
      <pc:sldChg chg="modSp mod">
        <pc:chgData name="marcos aurelio gularte de castro" userId="67f50566e2aee3b4" providerId="LiveId" clId="{3AE928AD-FAE2-E540-8925-CD0F7A249BCF}" dt="2020-12-20T21:49:49.479" v="71" actId="207"/>
        <pc:sldMkLst>
          <pc:docMk/>
          <pc:sldMk cId="2449951242" sldId="269"/>
        </pc:sldMkLst>
        <pc:spChg chg="mod">
          <ac:chgData name="marcos aurelio gularte de castro" userId="67f50566e2aee3b4" providerId="LiveId" clId="{3AE928AD-FAE2-E540-8925-CD0F7A249BCF}" dt="2020-12-20T21:49:49.479" v="71" actId="207"/>
          <ac:spMkLst>
            <pc:docMk/>
            <pc:sldMk cId="2449951242" sldId="269"/>
            <ac:spMk id="3" creationId="{00000000-0000-0000-0000-000000000000}"/>
          </ac:spMkLst>
        </pc:spChg>
      </pc:sldChg>
      <pc:sldChg chg="modSp mod">
        <pc:chgData name="marcos aurelio gularte de castro" userId="67f50566e2aee3b4" providerId="LiveId" clId="{3AE928AD-FAE2-E540-8925-CD0F7A249BCF}" dt="2020-12-20T21:50:27.944" v="77" actId="113"/>
        <pc:sldMkLst>
          <pc:docMk/>
          <pc:sldMk cId="3720500212" sldId="270"/>
        </pc:sldMkLst>
        <pc:spChg chg="mod">
          <ac:chgData name="marcos aurelio gularte de castro" userId="67f50566e2aee3b4" providerId="LiveId" clId="{3AE928AD-FAE2-E540-8925-CD0F7A249BCF}" dt="2020-12-20T21:50:27.944" v="77" actId="113"/>
          <ac:spMkLst>
            <pc:docMk/>
            <pc:sldMk cId="3720500212" sldId="270"/>
            <ac:spMk id="3" creationId="{00000000-0000-0000-0000-000000000000}"/>
          </ac:spMkLst>
        </pc:spChg>
      </pc:sldChg>
      <pc:sldChg chg="addSp delSp modSp mod chgLayout">
        <pc:chgData name="marcos aurelio gularte de castro" userId="67f50566e2aee3b4" providerId="LiveId" clId="{3AE928AD-FAE2-E540-8925-CD0F7A249BCF}" dt="2020-12-20T21:51:05.957" v="82" actId="6264"/>
        <pc:sldMkLst>
          <pc:docMk/>
          <pc:sldMk cId="3115869320" sldId="271"/>
        </pc:sldMkLst>
        <pc:spChg chg="mod ord">
          <ac:chgData name="marcos aurelio gularte de castro" userId="67f50566e2aee3b4" providerId="LiveId" clId="{3AE928AD-FAE2-E540-8925-CD0F7A249BCF}" dt="2020-12-20T21:51:05.957" v="82" actId="6264"/>
          <ac:spMkLst>
            <pc:docMk/>
            <pc:sldMk cId="3115869320" sldId="271"/>
            <ac:spMk id="2" creationId="{00000000-0000-0000-0000-000000000000}"/>
          </ac:spMkLst>
        </pc:spChg>
        <pc:spChg chg="mod ord">
          <ac:chgData name="marcos aurelio gularte de castro" userId="67f50566e2aee3b4" providerId="LiveId" clId="{3AE928AD-FAE2-E540-8925-CD0F7A249BCF}" dt="2020-12-20T21:51:05.957" v="82" actId="6264"/>
          <ac:spMkLst>
            <pc:docMk/>
            <pc:sldMk cId="3115869320" sldId="271"/>
            <ac:spMk id="3" creationId="{00000000-0000-0000-0000-000000000000}"/>
          </ac:spMkLst>
        </pc:spChg>
        <pc:spChg chg="add del mod">
          <ac:chgData name="marcos aurelio gularte de castro" userId="67f50566e2aee3b4" providerId="LiveId" clId="{3AE928AD-FAE2-E540-8925-CD0F7A249BCF}" dt="2020-12-20T21:51:05.957" v="82" actId="6264"/>
          <ac:spMkLst>
            <pc:docMk/>
            <pc:sldMk cId="3115869320" sldId="271"/>
            <ac:spMk id="4" creationId="{4F7418FE-E955-5040-BBFF-45D99217C0ED}"/>
          </ac:spMkLst>
        </pc:spChg>
        <pc:spChg chg="add del mod">
          <ac:chgData name="marcos aurelio gularte de castro" userId="67f50566e2aee3b4" providerId="LiveId" clId="{3AE928AD-FAE2-E540-8925-CD0F7A249BCF}" dt="2020-12-20T21:51:05.957" v="82" actId="6264"/>
          <ac:spMkLst>
            <pc:docMk/>
            <pc:sldMk cId="3115869320" sldId="271"/>
            <ac:spMk id="5" creationId="{1058C9EB-2EA5-D041-B544-60162EF6AA2C}"/>
          </ac:spMkLst>
        </pc:spChg>
        <pc:spChg chg="add del mod">
          <ac:chgData name="marcos aurelio gularte de castro" userId="67f50566e2aee3b4" providerId="LiveId" clId="{3AE928AD-FAE2-E540-8925-CD0F7A249BCF}" dt="2020-12-20T21:51:05.957" v="82" actId="6264"/>
          <ac:spMkLst>
            <pc:docMk/>
            <pc:sldMk cId="3115869320" sldId="271"/>
            <ac:spMk id="6" creationId="{FC6AA5DC-B513-A844-81CD-2CD456F91BB0}"/>
          </ac:spMkLst>
        </pc:spChg>
        <pc:picChg chg="mod ord modCrop">
          <ac:chgData name="marcos aurelio gularte de castro" userId="67f50566e2aee3b4" providerId="LiveId" clId="{3AE928AD-FAE2-E540-8925-CD0F7A249BCF}" dt="2020-12-20T21:51:05.957" v="82" actId="6264"/>
          <ac:picMkLst>
            <pc:docMk/>
            <pc:sldMk cId="3115869320" sldId="271"/>
            <ac:picMk id="10" creationId="{E721540C-9171-474C-809B-06A92983CAF7}"/>
          </ac:picMkLst>
        </pc:picChg>
      </pc:sldChg>
      <pc:sldChg chg="addSp delSp modSp mod">
        <pc:chgData name="marcos aurelio gularte de castro" userId="67f50566e2aee3b4" providerId="LiveId" clId="{3AE928AD-FAE2-E540-8925-CD0F7A249BCF}" dt="2020-12-21T13:16:22.458" v="144" actId="167"/>
        <pc:sldMkLst>
          <pc:docMk/>
          <pc:sldMk cId="3557957033" sldId="272"/>
        </pc:sldMkLst>
        <pc:spChg chg="mod">
          <ac:chgData name="marcos aurelio gularte de castro" userId="67f50566e2aee3b4" providerId="LiveId" clId="{3AE928AD-FAE2-E540-8925-CD0F7A249BCF}" dt="2020-12-20T21:52:18.730" v="85" actId="27636"/>
          <ac:spMkLst>
            <pc:docMk/>
            <pc:sldMk cId="3557957033" sldId="272"/>
            <ac:spMk id="3" creationId="{00000000-0000-0000-0000-000000000000}"/>
          </ac:spMkLst>
        </pc:spChg>
        <pc:spChg chg="add del mod">
          <ac:chgData name="marcos aurelio gularte de castro" userId="67f50566e2aee3b4" providerId="LiveId" clId="{3AE928AD-FAE2-E540-8925-CD0F7A249BCF}" dt="2020-12-20T21:53:21.601" v="87" actId="931"/>
          <ac:spMkLst>
            <pc:docMk/>
            <pc:sldMk cId="3557957033" sldId="272"/>
            <ac:spMk id="4" creationId="{1225C0C5-62B0-494D-B30D-EC0F8957EFB1}"/>
          </ac:spMkLst>
        </pc:spChg>
        <pc:spChg chg="add del mod">
          <ac:chgData name="marcos aurelio gularte de castro" userId="67f50566e2aee3b4" providerId="LiveId" clId="{3AE928AD-FAE2-E540-8925-CD0F7A249BCF}" dt="2020-12-21T13:16:14.303" v="141" actId="931"/>
          <ac:spMkLst>
            <pc:docMk/>
            <pc:sldMk cId="3557957033" sldId="272"/>
            <ac:spMk id="4" creationId="{EDAC612F-7808-B445-AC1F-524DF5175EDD}"/>
          </ac:spMkLst>
        </pc:spChg>
        <pc:spChg chg="add del mod">
          <ac:chgData name="marcos aurelio gularte de castro" userId="67f50566e2aee3b4" providerId="LiveId" clId="{3AE928AD-FAE2-E540-8925-CD0F7A249BCF}" dt="2020-12-21T13:15:03.984" v="138" actId="931"/>
          <ac:spMkLst>
            <pc:docMk/>
            <pc:sldMk cId="3557957033" sldId="272"/>
            <ac:spMk id="6" creationId="{AE0A5128-7BE0-7149-A0B9-07F8F7846BCC}"/>
          </ac:spMkLst>
        </pc:spChg>
        <pc:spChg chg="add del mod">
          <ac:chgData name="marcos aurelio gularte de castro" userId="67f50566e2aee3b4" providerId="LiveId" clId="{3AE928AD-FAE2-E540-8925-CD0F7A249BCF}" dt="2020-12-20T21:53:27.279" v="89" actId="931"/>
          <ac:spMkLst>
            <pc:docMk/>
            <pc:sldMk cId="3557957033" sldId="272"/>
            <ac:spMk id="9" creationId="{7E968387-1108-2842-BCFB-69467C65F85B}"/>
          </ac:spMkLst>
        </pc:spChg>
        <pc:spChg chg="add del mod">
          <ac:chgData name="marcos aurelio gularte de castro" userId="67f50566e2aee3b4" providerId="LiveId" clId="{3AE928AD-FAE2-E540-8925-CD0F7A249BCF}" dt="2020-12-21T13:16:20.906" v="143" actId="931"/>
          <ac:spMkLst>
            <pc:docMk/>
            <pc:sldMk cId="3557957033" sldId="272"/>
            <ac:spMk id="16" creationId="{055EE411-94F5-D64E-BCAE-9A9E6F999A83}"/>
          </ac:spMkLst>
        </pc:spChg>
        <pc:picChg chg="add del mod">
          <ac:chgData name="marcos aurelio gularte de castro" userId="67f50566e2aee3b4" providerId="LiveId" clId="{3AE928AD-FAE2-E540-8925-CD0F7A249BCF}" dt="2020-12-20T21:53:23.732" v="88" actId="478"/>
          <ac:picMkLst>
            <pc:docMk/>
            <pc:sldMk cId="3557957033" sldId="272"/>
            <ac:picMk id="6" creationId="{D3CD2E02-AE93-2B49-841F-D8CC28ECED59}"/>
          </ac:picMkLst>
        </pc:picChg>
        <pc:picChg chg="del mod">
          <ac:chgData name="marcos aurelio gularte de castro" userId="67f50566e2aee3b4" providerId="LiveId" clId="{3AE928AD-FAE2-E540-8925-CD0F7A249BCF}" dt="2020-12-21T13:14:57.103" v="136" actId="478"/>
          <ac:picMkLst>
            <pc:docMk/>
            <pc:sldMk cId="3557957033" sldId="272"/>
            <ac:picMk id="8" creationId="{3CDF95BD-E312-F04C-A566-9ADC88372A47}"/>
          </ac:picMkLst>
        </pc:picChg>
        <pc:picChg chg="add mod">
          <ac:chgData name="marcos aurelio gularte de castro" userId="67f50566e2aee3b4" providerId="LiveId" clId="{3AE928AD-FAE2-E540-8925-CD0F7A249BCF}" dt="2020-12-21T13:15:03.984" v="138" actId="931"/>
          <ac:picMkLst>
            <pc:docMk/>
            <pc:sldMk cId="3557957033" sldId="272"/>
            <ac:picMk id="9" creationId="{B16DF05D-8CD2-E74B-84CD-2085C8A6BB72}"/>
          </ac:picMkLst>
        </pc:picChg>
        <pc:picChg chg="add del mod">
          <ac:chgData name="marcos aurelio gularte de castro" userId="67f50566e2aee3b4" providerId="LiveId" clId="{3AE928AD-FAE2-E540-8925-CD0F7A249BCF}" dt="2020-12-21T13:16:08.686" v="140" actId="931"/>
          <ac:picMkLst>
            <pc:docMk/>
            <pc:sldMk cId="3557957033" sldId="272"/>
            <ac:picMk id="11" creationId="{0912928C-CB9F-1141-94F2-6565E2B2AADC}"/>
          </ac:picMkLst>
        </pc:picChg>
        <pc:picChg chg="del">
          <ac:chgData name="marcos aurelio gularte de castro" userId="67f50566e2aee3b4" providerId="LiveId" clId="{3AE928AD-FAE2-E540-8925-CD0F7A249BCF}" dt="2020-12-20T21:52:48.868" v="86" actId="478"/>
          <ac:picMkLst>
            <pc:docMk/>
            <pc:sldMk cId="3557957033" sldId="272"/>
            <ac:picMk id="11" creationId="{DEE5468C-5FC3-EF47-AD2D-651D301CE5E8}"/>
          </ac:picMkLst>
        </pc:picChg>
        <pc:picChg chg="add del mod">
          <ac:chgData name="marcos aurelio gularte de castro" userId="67f50566e2aee3b4" providerId="LiveId" clId="{3AE928AD-FAE2-E540-8925-CD0F7A249BCF}" dt="2020-12-21T13:14:53.393" v="133" actId="478"/>
          <ac:picMkLst>
            <pc:docMk/>
            <pc:sldMk cId="3557957033" sldId="272"/>
            <ac:picMk id="12" creationId="{57D6D915-599D-2F49-A58A-F95D2D86F72E}"/>
          </ac:picMkLst>
        </pc:picChg>
        <pc:picChg chg="add del mod">
          <ac:chgData name="marcos aurelio gularte de castro" userId="67f50566e2aee3b4" providerId="LiveId" clId="{3AE928AD-FAE2-E540-8925-CD0F7A249BCF}" dt="2020-12-21T13:16:16.463" v="142" actId="478"/>
          <ac:picMkLst>
            <pc:docMk/>
            <pc:sldMk cId="3557957033" sldId="272"/>
            <ac:picMk id="14" creationId="{20B59E54-4EA1-8E44-8F8B-7CECA433115D}"/>
          </ac:picMkLst>
        </pc:picChg>
        <pc:picChg chg="add mod">
          <ac:chgData name="marcos aurelio gularte de castro" userId="67f50566e2aee3b4" providerId="LiveId" clId="{3AE928AD-FAE2-E540-8925-CD0F7A249BCF}" dt="2020-12-21T13:16:22.458" v="144" actId="167"/>
          <ac:picMkLst>
            <pc:docMk/>
            <pc:sldMk cId="3557957033" sldId="272"/>
            <ac:picMk id="18" creationId="{62B4F138-2CEF-1E4C-AA25-C29692B16787}"/>
          </ac:picMkLst>
        </pc:picChg>
      </pc:sldChg>
      <pc:sldChg chg="modSp mod">
        <pc:chgData name="marcos aurelio gularte de castro" userId="67f50566e2aee3b4" providerId="LiveId" clId="{3AE928AD-FAE2-E540-8925-CD0F7A249BCF}" dt="2020-12-20T21:53:54.028" v="92" actId="27636"/>
        <pc:sldMkLst>
          <pc:docMk/>
          <pc:sldMk cId="1377134266" sldId="273"/>
        </pc:sldMkLst>
        <pc:spChg chg="mod">
          <ac:chgData name="marcos aurelio gularte de castro" userId="67f50566e2aee3b4" providerId="LiveId" clId="{3AE928AD-FAE2-E540-8925-CD0F7A249BCF}" dt="2020-12-20T21:53:54.028" v="92" actId="27636"/>
          <ac:spMkLst>
            <pc:docMk/>
            <pc:sldMk cId="1377134266" sldId="273"/>
            <ac:spMk id="3" creationId="{00000000-0000-0000-0000-000000000000}"/>
          </ac:spMkLst>
        </pc:spChg>
      </pc:sldChg>
      <pc:sldChg chg="addSp delSp modSp mod chgLayout">
        <pc:chgData name="marcos aurelio gularte de castro" userId="67f50566e2aee3b4" providerId="LiveId" clId="{3AE928AD-FAE2-E540-8925-CD0F7A249BCF}" dt="2020-12-20T21:55:06.238" v="98" actId="20577"/>
        <pc:sldMkLst>
          <pc:docMk/>
          <pc:sldMk cId="3565299891" sldId="274"/>
        </pc:sldMkLst>
        <pc:spChg chg="mod ord">
          <ac:chgData name="marcos aurelio gularte de castro" userId="67f50566e2aee3b4" providerId="LiveId" clId="{3AE928AD-FAE2-E540-8925-CD0F7A249BCF}" dt="2020-12-20T21:55:02.730" v="96" actId="6264"/>
          <ac:spMkLst>
            <pc:docMk/>
            <pc:sldMk cId="3565299891" sldId="274"/>
            <ac:spMk id="2" creationId="{00000000-0000-0000-0000-000000000000}"/>
          </ac:spMkLst>
        </pc:spChg>
        <pc:spChg chg="mod ord">
          <ac:chgData name="marcos aurelio gularte de castro" userId="67f50566e2aee3b4" providerId="LiveId" clId="{3AE928AD-FAE2-E540-8925-CD0F7A249BCF}" dt="2020-12-20T21:55:06.238" v="98" actId="20577"/>
          <ac:spMkLst>
            <pc:docMk/>
            <pc:sldMk cId="3565299891" sldId="274"/>
            <ac:spMk id="3" creationId="{00000000-0000-0000-0000-000000000000}"/>
          </ac:spMkLst>
        </pc:spChg>
        <pc:spChg chg="add del mod">
          <ac:chgData name="marcos aurelio gularte de castro" userId="67f50566e2aee3b4" providerId="LiveId" clId="{3AE928AD-FAE2-E540-8925-CD0F7A249BCF}" dt="2020-12-20T21:55:02.730" v="96" actId="6264"/>
          <ac:spMkLst>
            <pc:docMk/>
            <pc:sldMk cId="3565299891" sldId="274"/>
            <ac:spMk id="4" creationId="{7EBA584A-46EC-4949-AFBD-F25A26D8822A}"/>
          </ac:spMkLst>
        </pc:spChg>
        <pc:spChg chg="add del mod">
          <ac:chgData name="marcos aurelio gularte de castro" userId="67f50566e2aee3b4" providerId="LiveId" clId="{3AE928AD-FAE2-E540-8925-CD0F7A249BCF}" dt="2020-12-20T21:55:02.730" v="96" actId="6264"/>
          <ac:spMkLst>
            <pc:docMk/>
            <pc:sldMk cId="3565299891" sldId="274"/>
            <ac:spMk id="5" creationId="{91BAD938-D6F9-024A-AEAE-32D42DA15ED7}"/>
          </ac:spMkLst>
        </pc:spChg>
        <pc:spChg chg="add del mod">
          <ac:chgData name="marcos aurelio gularte de castro" userId="67f50566e2aee3b4" providerId="LiveId" clId="{3AE928AD-FAE2-E540-8925-CD0F7A249BCF}" dt="2020-12-20T21:55:02.730" v="96" actId="6264"/>
          <ac:spMkLst>
            <pc:docMk/>
            <pc:sldMk cId="3565299891" sldId="274"/>
            <ac:spMk id="6" creationId="{3471DAEE-8134-BB43-A951-94E4631C1C12}"/>
          </ac:spMkLst>
        </pc:spChg>
        <pc:picChg chg="mod ord modCrop">
          <ac:chgData name="marcos aurelio gularte de castro" userId="67f50566e2aee3b4" providerId="LiveId" clId="{3AE928AD-FAE2-E540-8925-CD0F7A249BCF}" dt="2020-12-20T21:55:02.730" v="96" actId="6264"/>
          <ac:picMkLst>
            <pc:docMk/>
            <pc:sldMk cId="3565299891" sldId="274"/>
            <ac:picMk id="10" creationId="{0F777878-1DBC-F54E-A686-575EDF25106F}"/>
          </ac:picMkLst>
        </pc:picChg>
      </pc:sldChg>
      <pc:sldChg chg="modSp mod">
        <pc:chgData name="marcos aurelio gularte de castro" userId="67f50566e2aee3b4" providerId="LiveId" clId="{3AE928AD-FAE2-E540-8925-CD0F7A249BCF}" dt="2020-12-20T21:55:49.547" v="101" actId="207"/>
        <pc:sldMkLst>
          <pc:docMk/>
          <pc:sldMk cId="1413158865" sldId="275"/>
        </pc:sldMkLst>
        <pc:spChg chg="mod">
          <ac:chgData name="marcos aurelio gularte de castro" userId="67f50566e2aee3b4" providerId="LiveId" clId="{3AE928AD-FAE2-E540-8925-CD0F7A249BCF}" dt="2020-12-20T21:55:49.547" v="101" actId="207"/>
          <ac:spMkLst>
            <pc:docMk/>
            <pc:sldMk cId="1413158865" sldId="275"/>
            <ac:spMk id="3" creationId="{00000000-0000-0000-0000-000000000000}"/>
          </ac:spMkLst>
        </pc:spChg>
      </pc:sldChg>
      <pc:sldChg chg="addSp delSp modSp mod chgLayout">
        <pc:chgData name="marcos aurelio gularte de castro" userId="67f50566e2aee3b4" providerId="LiveId" clId="{3AE928AD-FAE2-E540-8925-CD0F7A249BCF}" dt="2020-12-20T21:56:35.642" v="107" actId="12"/>
        <pc:sldMkLst>
          <pc:docMk/>
          <pc:sldMk cId="2749591734" sldId="276"/>
        </pc:sldMkLst>
        <pc:spChg chg="add del mod">
          <ac:chgData name="marcos aurelio gularte de castro" userId="67f50566e2aee3b4" providerId="LiveId" clId="{3AE928AD-FAE2-E540-8925-CD0F7A249BCF}" dt="2020-12-20T21:56:33.973" v="106" actId="6264"/>
          <ac:spMkLst>
            <pc:docMk/>
            <pc:sldMk cId="2749591734" sldId="276"/>
            <ac:spMk id="2" creationId="{3F6AB030-BBFC-D84C-A4AA-7E2C7695A638}"/>
          </ac:spMkLst>
        </pc:spChg>
        <pc:spChg chg="mod ord">
          <ac:chgData name="marcos aurelio gularte de castro" userId="67f50566e2aee3b4" providerId="LiveId" clId="{3AE928AD-FAE2-E540-8925-CD0F7A249BCF}" dt="2020-12-20T21:56:35.642" v="107" actId="12"/>
          <ac:spMkLst>
            <pc:docMk/>
            <pc:sldMk cId="2749591734" sldId="276"/>
            <ac:spMk id="3" creationId="{00000000-0000-0000-0000-000000000000}"/>
          </ac:spMkLst>
        </pc:spChg>
        <pc:spChg chg="add del mod">
          <ac:chgData name="marcos aurelio gularte de castro" userId="67f50566e2aee3b4" providerId="LiveId" clId="{3AE928AD-FAE2-E540-8925-CD0F7A249BCF}" dt="2020-12-20T21:56:33.973" v="106" actId="6264"/>
          <ac:spMkLst>
            <pc:docMk/>
            <pc:sldMk cId="2749591734" sldId="276"/>
            <ac:spMk id="4" creationId="{92F56569-CA1C-314F-A572-36682B92C306}"/>
          </ac:spMkLst>
        </pc:spChg>
        <pc:spChg chg="add del mod">
          <ac:chgData name="marcos aurelio gularte de castro" userId="67f50566e2aee3b4" providerId="LiveId" clId="{3AE928AD-FAE2-E540-8925-CD0F7A249BCF}" dt="2020-12-20T21:56:33.973" v="106" actId="6264"/>
          <ac:spMkLst>
            <pc:docMk/>
            <pc:sldMk cId="2749591734" sldId="276"/>
            <ac:spMk id="5" creationId="{83A13A3B-BDE0-AA46-B91E-8025A40E3103}"/>
          </ac:spMkLst>
        </pc:spChg>
        <pc:picChg chg="mod ord modCrop">
          <ac:chgData name="marcos aurelio gularte de castro" userId="67f50566e2aee3b4" providerId="LiveId" clId="{3AE928AD-FAE2-E540-8925-CD0F7A249BCF}" dt="2020-12-20T21:56:33.973" v="106" actId="6264"/>
          <ac:picMkLst>
            <pc:docMk/>
            <pc:sldMk cId="2749591734" sldId="276"/>
            <ac:picMk id="11" creationId="{189E7105-73A0-BD4F-9301-FE44160DC06E}"/>
          </ac:picMkLst>
        </pc:picChg>
        <pc:picChg chg="mod ord modCrop">
          <ac:chgData name="marcos aurelio gularte de castro" userId="67f50566e2aee3b4" providerId="LiveId" clId="{3AE928AD-FAE2-E540-8925-CD0F7A249BCF}" dt="2020-12-20T21:56:33.973" v="106" actId="6264"/>
          <ac:picMkLst>
            <pc:docMk/>
            <pc:sldMk cId="2749591734" sldId="276"/>
            <ac:picMk id="13" creationId="{BE7463BE-F867-ED42-A76B-15837DF8CC07}"/>
          </ac:picMkLst>
        </pc:picChg>
      </pc:sldChg>
      <pc:sldChg chg="addSp delSp modSp mod chgLayout">
        <pc:chgData name="marcos aurelio gularte de castro" userId="67f50566e2aee3b4" providerId="LiveId" clId="{3AE928AD-FAE2-E540-8925-CD0F7A249BCF}" dt="2020-12-20T21:57:30.260" v="110" actId="6264"/>
        <pc:sldMkLst>
          <pc:docMk/>
          <pc:sldMk cId="4052927451" sldId="277"/>
        </pc:sldMkLst>
        <pc:spChg chg="mod ord">
          <ac:chgData name="marcos aurelio gularte de castro" userId="67f50566e2aee3b4" providerId="LiveId" clId="{3AE928AD-FAE2-E540-8925-CD0F7A249BCF}" dt="2020-12-20T21:57:30.260" v="110" actId="6264"/>
          <ac:spMkLst>
            <pc:docMk/>
            <pc:sldMk cId="4052927451" sldId="277"/>
            <ac:spMk id="2" creationId="{00000000-0000-0000-0000-000000000000}"/>
          </ac:spMkLst>
        </pc:spChg>
        <pc:spChg chg="mod ord">
          <ac:chgData name="marcos aurelio gularte de castro" userId="67f50566e2aee3b4" providerId="LiveId" clId="{3AE928AD-FAE2-E540-8925-CD0F7A249BCF}" dt="2020-12-20T21:57:30.260" v="110" actId="6264"/>
          <ac:spMkLst>
            <pc:docMk/>
            <pc:sldMk cId="4052927451" sldId="277"/>
            <ac:spMk id="3" creationId="{00000000-0000-0000-0000-000000000000}"/>
          </ac:spMkLst>
        </pc:spChg>
        <pc:spChg chg="add del mod">
          <ac:chgData name="marcos aurelio gularte de castro" userId="67f50566e2aee3b4" providerId="LiveId" clId="{3AE928AD-FAE2-E540-8925-CD0F7A249BCF}" dt="2020-12-20T21:57:30.260" v="110" actId="6264"/>
          <ac:spMkLst>
            <pc:docMk/>
            <pc:sldMk cId="4052927451" sldId="277"/>
            <ac:spMk id="4" creationId="{0E35507A-1F6A-BE42-873D-6DE3BFBF37EA}"/>
          </ac:spMkLst>
        </pc:spChg>
        <pc:spChg chg="add del mod">
          <ac:chgData name="marcos aurelio gularte de castro" userId="67f50566e2aee3b4" providerId="LiveId" clId="{3AE928AD-FAE2-E540-8925-CD0F7A249BCF}" dt="2020-12-20T21:57:30.260" v="110" actId="6264"/>
          <ac:spMkLst>
            <pc:docMk/>
            <pc:sldMk cId="4052927451" sldId="277"/>
            <ac:spMk id="5" creationId="{8FCC6E32-DA67-4B41-B4B9-FB8E06FF2A2C}"/>
          </ac:spMkLst>
        </pc:spChg>
        <pc:spChg chg="add del mod">
          <ac:chgData name="marcos aurelio gularte de castro" userId="67f50566e2aee3b4" providerId="LiveId" clId="{3AE928AD-FAE2-E540-8925-CD0F7A249BCF}" dt="2020-12-20T21:57:30.260" v="110" actId="6264"/>
          <ac:spMkLst>
            <pc:docMk/>
            <pc:sldMk cId="4052927451" sldId="277"/>
            <ac:spMk id="6" creationId="{FBAE398E-151A-2D43-A4C4-17FACD364786}"/>
          </ac:spMkLst>
        </pc:spChg>
        <pc:spChg chg="add del mod">
          <ac:chgData name="marcos aurelio gularte de castro" userId="67f50566e2aee3b4" providerId="LiveId" clId="{3AE928AD-FAE2-E540-8925-CD0F7A249BCF}" dt="2020-12-20T21:57:30.260" v="110" actId="6264"/>
          <ac:spMkLst>
            <pc:docMk/>
            <pc:sldMk cId="4052927451" sldId="277"/>
            <ac:spMk id="7" creationId="{7B101DDA-FFFE-0644-AC1E-AF67A6D352AA}"/>
          </ac:spMkLst>
        </pc:spChg>
        <pc:picChg chg="mod ord modCrop">
          <ac:chgData name="marcos aurelio gularte de castro" userId="67f50566e2aee3b4" providerId="LiveId" clId="{3AE928AD-FAE2-E540-8925-CD0F7A249BCF}" dt="2020-12-20T21:57:30.260" v="110" actId="6264"/>
          <ac:picMkLst>
            <pc:docMk/>
            <pc:sldMk cId="4052927451" sldId="277"/>
            <ac:picMk id="12" creationId="{CC7422DE-20E7-814A-8C2A-6E7079142CF6}"/>
          </ac:picMkLst>
        </pc:picChg>
        <pc:picChg chg="mod ord modCrop">
          <ac:chgData name="marcos aurelio gularte de castro" userId="67f50566e2aee3b4" providerId="LiveId" clId="{3AE928AD-FAE2-E540-8925-CD0F7A249BCF}" dt="2020-12-20T21:57:30.260" v="110" actId="6264"/>
          <ac:picMkLst>
            <pc:docMk/>
            <pc:sldMk cId="4052927451" sldId="277"/>
            <ac:picMk id="14" creationId="{0CD87EB7-C476-264B-9290-786E323FA002}"/>
          </ac:picMkLst>
        </pc:picChg>
      </pc:sldChg>
      <pc:sldChg chg="modSp mod">
        <pc:chgData name="marcos aurelio gularte de castro" userId="67f50566e2aee3b4" providerId="LiveId" clId="{3AE928AD-FAE2-E540-8925-CD0F7A249BCF}" dt="2020-12-20T21:58:03.914" v="115" actId="368"/>
        <pc:sldMkLst>
          <pc:docMk/>
          <pc:sldMk cId="1136909026" sldId="278"/>
        </pc:sldMkLst>
        <pc:spChg chg="mod">
          <ac:chgData name="marcos aurelio gularte de castro" userId="67f50566e2aee3b4" providerId="LiveId" clId="{3AE928AD-FAE2-E540-8925-CD0F7A249BCF}" dt="2020-12-20T21:58:03.914" v="115" actId="368"/>
          <ac:spMkLst>
            <pc:docMk/>
            <pc:sldMk cId="1136909026" sldId="278"/>
            <ac:spMk id="3" creationId="{00000000-0000-0000-0000-000000000000}"/>
          </ac:spMkLst>
        </pc:spChg>
        <pc:picChg chg="mod">
          <ac:chgData name="marcos aurelio gularte de castro" userId="67f50566e2aee3b4" providerId="LiveId" clId="{3AE928AD-FAE2-E540-8925-CD0F7A249BCF}" dt="2020-12-20T21:57:57.568" v="114" actId="1076"/>
          <ac:picMkLst>
            <pc:docMk/>
            <pc:sldMk cId="1136909026" sldId="278"/>
            <ac:picMk id="11" creationId="{1269C7C2-19BC-E148-84F0-06C37FF29DD3}"/>
          </ac:picMkLst>
        </pc:picChg>
      </pc:sldChg>
      <pc:sldChg chg="addSp delSp modSp mod chgLayout">
        <pc:chgData name="marcos aurelio gularte de castro" userId="67f50566e2aee3b4" providerId="LiveId" clId="{3AE928AD-FAE2-E540-8925-CD0F7A249BCF}" dt="2020-12-20T21:58:24.402" v="117" actId="6264"/>
        <pc:sldMkLst>
          <pc:docMk/>
          <pc:sldMk cId="3692841362" sldId="279"/>
        </pc:sldMkLst>
        <pc:spChg chg="add del mod">
          <ac:chgData name="marcos aurelio gularte de castro" userId="67f50566e2aee3b4" providerId="LiveId" clId="{3AE928AD-FAE2-E540-8925-CD0F7A249BCF}" dt="2020-12-20T21:58:24.402" v="117" actId="6264"/>
          <ac:spMkLst>
            <pc:docMk/>
            <pc:sldMk cId="3692841362" sldId="279"/>
            <ac:spMk id="2" creationId="{B507DC37-3826-2F42-AD58-3DA2AD830E4B}"/>
          </ac:spMkLst>
        </pc:spChg>
        <pc:spChg chg="mod ord">
          <ac:chgData name="marcos aurelio gularte de castro" userId="67f50566e2aee3b4" providerId="LiveId" clId="{3AE928AD-FAE2-E540-8925-CD0F7A249BCF}" dt="2020-12-20T21:58:24.402" v="117" actId="6264"/>
          <ac:spMkLst>
            <pc:docMk/>
            <pc:sldMk cId="3692841362" sldId="279"/>
            <ac:spMk id="3" creationId="{00000000-0000-0000-0000-000000000000}"/>
          </ac:spMkLst>
        </pc:spChg>
        <pc:spChg chg="add del mod">
          <ac:chgData name="marcos aurelio gularte de castro" userId="67f50566e2aee3b4" providerId="LiveId" clId="{3AE928AD-FAE2-E540-8925-CD0F7A249BCF}" dt="2020-12-20T21:58:24.402" v="117" actId="6264"/>
          <ac:spMkLst>
            <pc:docMk/>
            <pc:sldMk cId="3692841362" sldId="279"/>
            <ac:spMk id="4" creationId="{83409BF6-3861-4748-BFCF-243A39959956}"/>
          </ac:spMkLst>
        </pc:spChg>
        <pc:picChg chg="mod ord modCrop">
          <ac:chgData name="marcos aurelio gularte de castro" userId="67f50566e2aee3b4" providerId="LiveId" clId="{3AE928AD-FAE2-E540-8925-CD0F7A249BCF}" dt="2020-12-20T21:58:24.402" v="117" actId="6264"/>
          <ac:picMkLst>
            <pc:docMk/>
            <pc:sldMk cId="3692841362" sldId="279"/>
            <ac:picMk id="9" creationId="{41C72950-797A-6F42-B2ED-2BBA3EBA1845}"/>
          </ac:picMkLst>
        </pc:picChg>
      </pc:sldChg>
      <pc:sldChg chg="addSp delSp modSp mod chgLayout">
        <pc:chgData name="marcos aurelio gularte de castro" userId="67f50566e2aee3b4" providerId="LiveId" clId="{3AE928AD-FAE2-E540-8925-CD0F7A249BCF}" dt="2020-12-20T21:59:01.136" v="119" actId="6264"/>
        <pc:sldMkLst>
          <pc:docMk/>
          <pc:sldMk cId="1693468645" sldId="280"/>
        </pc:sldMkLst>
        <pc:spChg chg="add del mod">
          <ac:chgData name="marcos aurelio gularte de castro" userId="67f50566e2aee3b4" providerId="LiveId" clId="{3AE928AD-FAE2-E540-8925-CD0F7A249BCF}" dt="2020-12-20T21:59:01.136" v="119" actId="6264"/>
          <ac:spMkLst>
            <pc:docMk/>
            <pc:sldMk cId="1693468645" sldId="280"/>
            <ac:spMk id="2" creationId="{AB940725-E555-604A-B31D-36EF792C0FE8}"/>
          </ac:spMkLst>
        </pc:spChg>
        <pc:spChg chg="mod ord">
          <ac:chgData name="marcos aurelio gularte de castro" userId="67f50566e2aee3b4" providerId="LiveId" clId="{3AE928AD-FAE2-E540-8925-CD0F7A249BCF}" dt="2020-12-20T21:59:01.136" v="119" actId="6264"/>
          <ac:spMkLst>
            <pc:docMk/>
            <pc:sldMk cId="1693468645" sldId="280"/>
            <ac:spMk id="3" creationId="{00000000-0000-0000-0000-000000000000}"/>
          </ac:spMkLst>
        </pc:spChg>
        <pc:spChg chg="add del mod">
          <ac:chgData name="marcos aurelio gularte de castro" userId="67f50566e2aee3b4" providerId="LiveId" clId="{3AE928AD-FAE2-E540-8925-CD0F7A249BCF}" dt="2020-12-20T21:59:01.136" v="119" actId="6264"/>
          <ac:spMkLst>
            <pc:docMk/>
            <pc:sldMk cId="1693468645" sldId="280"/>
            <ac:spMk id="4" creationId="{A69F8AE3-81B3-044C-8577-82C4A980FFFF}"/>
          </ac:spMkLst>
        </pc:spChg>
        <pc:picChg chg="mod ord modCrop">
          <ac:chgData name="marcos aurelio gularte de castro" userId="67f50566e2aee3b4" providerId="LiveId" clId="{3AE928AD-FAE2-E540-8925-CD0F7A249BCF}" dt="2020-12-20T21:59:01.136" v="119" actId="6264"/>
          <ac:picMkLst>
            <pc:docMk/>
            <pc:sldMk cId="1693468645" sldId="280"/>
            <ac:picMk id="9" creationId="{BE27CE06-0200-0843-A3A4-EFC70477CE25}"/>
          </ac:picMkLst>
        </pc:picChg>
      </pc:sldChg>
      <pc:sldChg chg="addSp delSp modSp mod chgLayout modNotesTx">
        <pc:chgData name="marcos aurelio gularte de castro" userId="67f50566e2aee3b4" providerId="LiveId" clId="{3AE928AD-FAE2-E540-8925-CD0F7A249BCF}" dt="2020-12-20T22:00:10.117" v="125" actId="120"/>
        <pc:sldMkLst>
          <pc:docMk/>
          <pc:sldMk cId="1222039281" sldId="281"/>
        </pc:sldMkLst>
        <pc:spChg chg="add del mod">
          <ac:chgData name="marcos aurelio gularte de castro" userId="67f50566e2aee3b4" providerId="LiveId" clId="{3AE928AD-FAE2-E540-8925-CD0F7A249BCF}" dt="2020-12-20T21:59:49.646" v="121" actId="6264"/>
          <ac:spMkLst>
            <pc:docMk/>
            <pc:sldMk cId="1222039281" sldId="281"/>
            <ac:spMk id="2" creationId="{EA4C87D2-848C-EC44-AB12-C1811854319E}"/>
          </ac:spMkLst>
        </pc:spChg>
        <pc:spChg chg="mod ord">
          <ac:chgData name="marcos aurelio gularte de castro" userId="67f50566e2aee3b4" providerId="LiveId" clId="{3AE928AD-FAE2-E540-8925-CD0F7A249BCF}" dt="2020-12-20T21:59:55.234" v="123" actId="5793"/>
          <ac:spMkLst>
            <pc:docMk/>
            <pc:sldMk cId="1222039281" sldId="281"/>
            <ac:spMk id="3" creationId="{00000000-0000-0000-0000-000000000000}"/>
          </ac:spMkLst>
        </pc:spChg>
        <pc:spChg chg="add del mod">
          <ac:chgData name="marcos aurelio gularte de castro" userId="67f50566e2aee3b4" providerId="LiveId" clId="{3AE928AD-FAE2-E540-8925-CD0F7A249BCF}" dt="2020-12-20T21:59:49.646" v="121" actId="6264"/>
          <ac:spMkLst>
            <pc:docMk/>
            <pc:sldMk cId="1222039281" sldId="281"/>
            <ac:spMk id="4" creationId="{05F9C49B-9323-B640-85F3-9AC90675FDCF}"/>
          </ac:spMkLst>
        </pc:spChg>
        <pc:picChg chg="mod ord modCrop">
          <ac:chgData name="marcos aurelio gularte de castro" userId="67f50566e2aee3b4" providerId="LiveId" clId="{3AE928AD-FAE2-E540-8925-CD0F7A249BCF}" dt="2020-12-20T21:59:49.646" v="121" actId="6264"/>
          <ac:picMkLst>
            <pc:docMk/>
            <pc:sldMk cId="1222039281" sldId="281"/>
            <ac:picMk id="10" creationId="{EDD4A9DC-EF28-4547-B6F9-D1107606E81F}"/>
          </ac:picMkLst>
        </pc:picChg>
      </pc:sldChg>
      <pc:sldChg chg="modNotesTx">
        <pc:chgData name="marcos aurelio gularte de castro" userId="67f50566e2aee3b4" providerId="LiveId" clId="{3AE928AD-FAE2-E540-8925-CD0F7A249BCF}" dt="2020-12-20T21:43:31.672" v="0" actId="20577"/>
        <pc:sldMkLst>
          <pc:docMk/>
          <pc:sldMk cId="1656965332" sldId="283"/>
        </pc:sldMkLst>
      </pc:sldChg>
      <pc:sldChg chg="addSp delSp modSp mod chgLayout">
        <pc:chgData name="marcos aurelio gularte de castro" userId="67f50566e2aee3b4" providerId="LiveId" clId="{3AE928AD-FAE2-E540-8925-CD0F7A249BCF}" dt="2020-12-20T22:00:48.023" v="132"/>
        <pc:sldMkLst>
          <pc:docMk/>
          <pc:sldMk cId="531492322" sldId="285"/>
        </pc:sldMkLst>
        <pc:spChg chg="add del mod">
          <ac:chgData name="marcos aurelio gularte de castro" userId="67f50566e2aee3b4" providerId="LiveId" clId="{3AE928AD-FAE2-E540-8925-CD0F7A249BCF}" dt="2020-12-20T22:00:48.023" v="132"/>
          <ac:spMkLst>
            <pc:docMk/>
            <pc:sldMk cId="531492322" sldId="285"/>
            <ac:spMk id="2" creationId="{7BD72A0F-1758-9046-921E-28FE1FBE3E5C}"/>
          </ac:spMkLst>
        </pc:spChg>
        <pc:spChg chg="mod ord">
          <ac:chgData name="marcos aurelio gularte de castro" userId="67f50566e2aee3b4" providerId="LiveId" clId="{3AE928AD-FAE2-E540-8925-CD0F7A249BCF}" dt="2020-12-20T22:00:46.891" v="130" actId="6264"/>
          <ac:spMkLst>
            <pc:docMk/>
            <pc:sldMk cId="531492322" sldId="285"/>
            <ac:spMk id="3" creationId="{00000000-0000-0000-0000-000000000000}"/>
          </ac:spMkLst>
        </pc:spChg>
        <pc:spChg chg="add del mod">
          <ac:chgData name="marcos aurelio gularte de castro" userId="67f50566e2aee3b4" providerId="LiveId" clId="{3AE928AD-FAE2-E540-8925-CD0F7A249BCF}" dt="2020-12-20T22:00:27.355" v="128" actId="6264"/>
          <ac:spMkLst>
            <pc:docMk/>
            <pc:sldMk cId="531492322" sldId="285"/>
            <ac:spMk id="4" creationId="{8100C52B-F391-274C-BE9A-AF032E28383C}"/>
          </ac:spMkLst>
        </pc:spChg>
        <pc:spChg chg="add del mod">
          <ac:chgData name="marcos aurelio gularte de castro" userId="67f50566e2aee3b4" providerId="LiveId" clId="{3AE928AD-FAE2-E540-8925-CD0F7A249BCF}" dt="2020-12-20T22:00:27.355" v="128" actId="6264"/>
          <ac:spMkLst>
            <pc:docMk/>
            <pc:sldMk cId="531492322" sldId="285"/>
            <ac:spMk id="5" creationId="{31E3CD6B-2477-E546-8197-678A313AC0B3}"/>
          </ac:spMkLst>
        </pc:spChg>
        <pc:spChg chg="add del mod">
          <ac:chgData name="marcos aurelio gularte de castro" userId="67f50566e2aee3b4" providerId="LiveId" clId="{3AE928AD-FAE2-E540-8925-CD0F7A249BCF}" dt="2020-12-20T22:00:27.355" v="128" actId="6264"/>
          <ac:spMkLst>
            <pc:docMk/>
            <pc:sldMk cId="531492322" sldId="285"/>
            <ac:spMk id="6" creationId="{F5812EA4-9FA5-F445-8889-0E1731C874CA}"/>
          </ac:spMkLst>
        </pc:spChg>
        <pc:spChg chg="mod ord">
          <ac:chgData name="marcos aurelio gularte de castro" userId="67f50566e2aee3b4" providerId="LiveId" clId="{3AE928AD-FAE2-E540-8925-CD0F7A249BCF}" dt="2020-12-20T22:00:46.891" v="130" actId="6264"/>
          <ac:spMkLst>
            <pc:docMk/>
            <pc:sldMk cId="531492322" sldId="285"/>
            <ac:spMk id="7" creationId="{7872B80B-A074-7347-9890-F4A4C2DA8522}"/>
          </ac:spMkLst>
        </pc:spChg>
        <pc:spChg chg="add del mod">
          <ac:chgData name="marcos aurelio gularte de castro" userId="67f50566e2aee3b4" providerId="LiveId" clId="{3AE928AD-FAE2-E540-8925-CD0F7A249BCF}" dt="2020-12-20T22:00:46.891" v="130" actId="6264"/>
          <ac:spMkLst>
            <pc:docMk/>
            <pc:sldMk cId="531492322" sldId="285"/>
            <ac:spMk id="8" creationId="{7B401850-C77F-D749-9081-110C2531807B}"/>
          </ac:spMkLst>
        </pc:spChg>
        <pc:spChg chg="add del mod">
          <ac:chgData name="marcos aurelio gularte de castro" userId="67f50566e2aee3b4" providerId="LiveId" clId="{3AE928AD-FAE2-E540-8925-CD0F7A249BCF}" dt="2020-12-20T22:00:46.891" v="130" actId="6264"/>
          <ac:spMkLst>
            <pc:docMk/>
            <pc:sldMk cId="531492322" sldId="285"/>
            <ac:spMk id="9" creationId="{3174F40F-4370-484A-83BC-3DD7372FFB4B}"/>
          </ac:spMkLst>
        </pc:spChg>
        <pc:spChg chg="add del mod">
          <ac:chgData name="marcos aurelio gularte de castro" userId="67f50566e2aee3b4" providerId="LiveId" clId="{3AE928AD-FAE2-E540-8925-CD0F7A249BCF}" dt="2020-12-20T22:00:46.891" v="130" actId="6264"/>
          <ac:spMkLst>
            <pc:docMk/>
            <pc:sldMk cId="531492322" sldId="285"/>
            <ac:spMk id="10" creationId="{464638EB-4B95-9247-9CCC-04B8BF90137D}"/>
          </ac:spMkLst>
        </pc:spChg>
        <pc:picChg chg="mod ord modCrop">
          <ac:chgData name="marcos aurelio gularte de castro" userId="67f50566e2aee3b4" providerId="LiveId" clId="{3AE928AD-FAE2-E540-8925-CD0F7A249BCF}" dt="2020-12-20T22:00:46.891" v="130" actId="6264"/>
          <ac:picMkLst>
            <pc:docMk/>
            <pc:sldMk cId="531492322" sldId="285"/>
            <ac:picMk id="13" creationId="{FBB94A07-5ED0-B14C-B2CA-4E2927B704DD}"/>
          </ac:picMkLst>
        </pc:picChg>
      </pc:sldChg>
      <pc:sldMasterChg chg="modSldLayout">
        <pc:chgData name="marcos aurelio gularte de castro" userId="67f50566e2aee3b4" providerId="LiveId" clId="{3AE928AD-FAE2-E540-8925-CD0F7A249BCF}" dt="2020-12-21T13:19:26.172" v="173" actId="1076"/>
        <pc:sldMasterMkLst>
          <pc:docMk/>
          <pc:sldMasterMk cId="140175142" sldId="2147483687"/>
        </pc:sldMasterMkLst>
        <pc:sldLayoutChg chg="addSp delSp modSp mod">
          <pc:chgData name="marcos aurelio gularte de castro" userId="67f50566e2aee3b4" providerId="LiveId" clId="{3AE928AD-FAE2-E540-8925-CD0F7A249BCF}" dt="2020-12-21T13:17:57.306" v="165" actId="1076"/>
          <pc:sldLayoutMkLst>
            <pc:docMk/>
            <pc:sldMasterMk cId="140175142" sldId="2147483687"/>
            <pc:sldLayoutMk cId="853677562" sldId="2147483695"/>
          </pc:sldLayoutMkLst>
          <pc:picChg chg="del">
            <ac:chgData name="marcos aurelio gularte de castro" userId="67f50566e2aee3b4" providerId="LiveId" clId="{3AE928AD-FAE2-E540-8925-CD0F7A249BCF}" dt="2020-12-21T13:17:51.221" v="162" actId="478"/>
            <ac:picMkLst>
              <pc:docMk/>
              <pc:sldMasterMk cId="140175142" sldId="2147483687"/>
              <pc:sldLayoutMk cId="853677562" sldId="2147483695"/>
              <ac:picMk id="5" creationId="{09C1D839-AB2A-334D-86FD-5CE73AF32ACD}"/>
            </ac:picMkLst>
          </pc:picChg>
          <pc:picChg chg="add mod">
            <ac:chgData name="marcos aurelio gularte de castro" userId="67f50566e2aee3b4" providerId="LiveId" clId="{3AE928AD-FAE2-E540-8925-CD0F7A249BCF}" dt="2020-12-21T13:17:57.306" v="165" actId="1076"/>
            <ac:picMkLst>
              <pc:docMk/>
              <pc:sldMasterMk cId="140175142" sldId="2147483687"/>
              <pc:sldLayoutMk cId="853677562" sldId="2147483695"/>
              <ac:picMk id="7" creationId="{968AE0F0-44A5-3640-AABA-510FCE565573}"/>
            </ac:picMkLst>
          </pc:picChg>
          <pc:picChg chg="del">
            <ac:chgData name="marcos aurelio gularte de castro" userId="67f50566e2aee3b4" providerId="LiveId" clId="{3AE928AD-FAE2-E540-8925-CD0F7A249BCF}" dt="2020-12-21T13:17:51.221" v="162" actId="478"/>
            <ac:picMkLst>
              <pc:docMk/>
              <pc:sldMasterMk cId="140175142" sldId="2147483687"/>
              <pc:sldLayoutMk cId="853677562" sldId="2147483695"/>
              <ac:picMk id="11" creationId="{018CFA39-E2D6-8A46-BE29-0380BFD8C091}"/>
            </ac:picMkLst>
          </pc:picChg>
        </pc:sldLayoutChg>
        <pc:sldLayoutChg chg="addSp delSp modSp mod">
          <pc:chgData name="marcos aurelio gularte de castro" userId="67f50566e2aee3b4" providerId="LiveId" clId="{3AE928AD-FAE2-E540-8925-CD0F7A249BCF}" dt="2020-12-21T13:19:26.172" v="173" actId="1076"/>
          <pc:sldLayoutMkLst>
            <pc:docMk/>
            <pc:sldMasterMk cId="140175142" sldId="2147483687"/>
            <pc:sldLayoutMk cId="2452227506" sldId="2147483716"/>
          </pc:sldLayoutMkLst>
          <pc:picChg chg="add mod">
            <ac:chgData name="marcos aurelio gularte de castro" userId="67f50566e2aee3b4" providerId="LiveId" clId="{3AE928AD-FAE2-E540-8925-CD0F7A249BCF}" dt="2020-12-21T13:19:26.172" v="173" actId="1076"/>
            <ac:picMkLst>
              <pc:docMk/>
              <pc:sldMasterMk cId="140175142" sldId="2147483687"/>
              <pc:sldLayoutMk cId="2452227506" sldId="2147483716"/>
              <ac:picMk id="9" creationId="{B191E241-9332-6940-8047-941091CD4DFA}"/>
            </ac:picMkLst>
          </pc:picChg>
          <pc:picChg chg="del">
            <ac:chgData name="marcos aurelio gularte de castro" userId="67f50566e2aee3b4" providerId="LiveId" clId="{3AE928AD-FAE2-E540-8925-CD0F7A249BCF}" dt="2020-12-21T13:19:20.157" v="170" actId="478"/>
            <ac:picMkLst>
              <pc:docMk/>
              <pc:sldMasterMk cId="140175142" sldId="2147483687"/>
              <pc:sldLayoutMk cId="2452227506" sldId="2147483716"/>
              <ac:picMk id="42" creationId="{4F6753B8-D0F9-A343-86E0-682B62C212FB}"/>
            </ac:picMkLst>
          </pc:picChg>
        </pc:sldLayoutChg>
        <pc:sldLayoutChg chg="addSp modSp mod">
          <pc:chgData name="marcos aurelio gularte de castro" userId="67f50566e2aee3b4" providerId="LiveId" clId="{3AE928AD-FAE2-E540-8925-CD0F7A249BCF}" dt="2020-12-21T13:18:17.771" v="167" actId="1076"/>
          <pc:sldLayoutMkLst>
            <pc:docMk/>
            <pc:sldMasterMk cId="140175142" sldId="2147483687"/>
            <pc:sldLayoutMk cId="699169524" sldId="2147483720"/>
          </pc:sldLayoutMkLst>
          <pc:picChg chg="add mod">
            <ac:chgData name="marcos aurelio gularte de castro" userId="67f50566e2aee3b4" providerId="LiveId" clId="{3AE928AD-FAE2-E540-8925-CD0F7A249BCF}" dt="2020-12-21T13:18:17.771" v="167" actId="1076"/>
            <ac:picMkLst>
              <pc:docMk/>
              <pc:sldMasterMk cId="140175142" sldId="2147483687"/>
              <pc:sldLayoutMk cId="699169524" sldId="2147483720"/>
              <ac:picMk id="5" creationId="{CC75E784-7D36-1141-BF13-DDC376241FB7}"/>
            </ac:picMkLst>
          </pc:picChg>
        </pc:sldLayoutChg>
        <pc:sldLayoutChg chg="addSp modSp mod">
          <pc:chgData name="marcos aurelio gularte de castro" userId="67f50566e2aee3b4" providerId="LiveId" clId="{3AE928AD-FAE2-E540-8925-CD0F7A249BCF}" dt="2020-12-21T13:17:25.616" v="161" actId="1076"/>
          <pc:sldLayoutMkLst>
            <pc:docMk/>
            <pc:sldMasterMk cId="140175142" sldId="2147483687"/>
            <pc:sldLayoutMk cId="748117216" sldId="2147483721"/>
          </pc:sldLayoutMkLst>
          <pc:picChg chg="add mod">
            <ac:chgData name="marcos aurelio gularte de castro" userId="67f50566e2aee3b4" providerId="LiveId" clId="{3AE928AD-FAE2-E540-8925-CD0F7A249BCF}" dt="2020-12-21T13:17:25.616" v="161" actId="1076"/>
            <ac:picMkLst>
              <pc:docMk/>
              <pc:sldMasterMk cId="140175142" sldId="2147483687"/>
              <pc:sldLayoutMk cId="748117216" sldId="2147483721"/>
              <ac:picMk id="7" creationId="{69D85AF2-385F-DD44-A18B-DD1BD1C262F6}"/>
            </ac:picMkLst>
          </pc:picChg>
        </pc:sldLayoutChg>
        <pc:sldLayoutChg chg="addSp modSp mod">
          <pc:chgData name="marcos aurelio gularte de castro" userId="67f50566e2aee3b4" providerId="LiveId" clId="{3AE928AD-FAE2-E540-8925-CD0F7A249BCF}" dt="2020-12-21T13:17:10.530" v="159" actId="1036"/>
          <pc:sldLayoutMkLst>
            <pc:docMk/>
            <pc:sldMasterMk cId="140175142" sldId="2147483687"/>
            <pc:sldLayoutMk cId="1855137673" sldId="2147483723"/>
          </pc:sldLayoutMkLst>
          <pc:picChg chg="add mod">
            <ac:chgData name="marcos aurelio gularte de castro" userId="67f50566e2aee3b4" providerId="LiveId" clId="{3AE928AD-FAE2-E540-8925-CD0F7A249BCF}" dt="2020-12-21T13:17:10.530" v="159" actId="1036"/>
            <ac:picMkLst>
              <pc:docMk/>
              <pc:sldMasterMk cId="140175142" sldId="2147483687"/>
              <pc:sldLayoutMk cId="1855137673" sldId="2147483723"/>
              <ac:picMk id="6" creationId="{DAD476D7-3F00-744D-8819-B3368D76C618}"/>
            </ac:picMkLst>
          </pc:picChg>
        </pc:sldLayoutChg>
        <pc:sldLayoutChg chg="addSp modSp mod">
          <pc:chgData name="marcos aurelio gularte de castro" userId="67f50566e2aee3b4" providerId="LiveId" clId="{3AE928AD-FAE2-E540-8925-CD0F7A249BCF}" dt="2020-12-21T13:18:55.203" v="169" actId="1076"/>
          <pc:sldLayoutMkLst>
            <pc:docMk/>
            <pc:sldMasterMk cId="140175142" sldId="2147483687"/>
            <pc:sldLayoutMk cId="4000047487" sldId="2147483724"/>
          </pc:sldLayoutMkLst>
          <pc:picChg chg="add mod">
            <ac:chgData name="marcos aurelio gularte de castro" userId="67f50566e2aee3b4" providerId="LiveId" clId="{3AE928AD-FAE2-E540-8925-CD0F7A249BCF}" dt="2020-12-21T13:18:55.203" v="169" actId="1076"/>
            <ac:picMkLst>
              <pc:docMk/>
              <pc:sldMasterMk cId="140175142" sldId="2147483687"/>
              <pc:sldLayoutMk cId="4000047487" sldId="2147483724"/>
              <ac:picMk id="5" creationId="{E660A0C4-E8AC-A849-A2C7-244AC62AA285}"/>
            </ac:picMkLst>
          </pc:picChg>
        </pc:sldLayoutChg>
      </pc:sldMasterChg>
    </pc:docChg>
  </pc:docChgLst>
  <pc:docChgLst>
    <pc:chgData name="marcos aurelio gularte de castro" userId="67f50566e2aee3b4" providerId="LiveId" clId="{7164C6B8-ABE3-5544-A664-C73D8F503040}"/>
    <pc:docChg chg="undo custSel addSld modSld modMainMaster modNotesMaster">
      <pc:chgData name="marcos aurelio gularte de castro" userId="67f50566e2aee3b4" providerId="LiveId" clId="{7164C6B8-ABE3-5544-A664-C73D8F503040}" dt="2020-11-01T02:40:10.207" v="317" actId="18331"/>
      <pc:docMkLst>
        <pc:docMk/>
      </pc:docMkLst>
      <pc:sldChg chg="addSp delSp modSp mod modTransition chgLayout modNotes">
        <pc:chgData name="marcos aurelio gularte de castro" userId="67f50566e2aee3b4" providerId="LiveId" clId="{7164C6B8-ABE3-5544-A664-C73D8F503040}" dt="2020-11-01T02:07:57.460" v="260"/>
        <pc:sldMkLst>
          <pc:docMk/>
          <pc:sldMk cId="2055395515" sldId="256"/>
        </pc:sldMkLst>
        <pc:spChg chg="mod ord">
          <ac:chgData name="marcos aurelio gularte de castro" userId="67f50566e2aee3b4" providerId="LiveId" clId="{7164C6B8-ABE3-5544-A664-C73D8F503040}" dt="2020-11-01T01:43:56.704" v="13" actId="6264"/>
          <ac:spMkLst>
            <pc:docMk/>
            <pc:sldMk cId="2055395515" sldId="256"/>
            <ac:spMk id="2" creationId="{00000000-0000-0000-0000-000000000000}"/>
          </ac:spMkLst>
        </pc:spChg>
        <pc:spChg chg="mod ord">
          <ac:chgData name="marcos aurelio gularte de castro" userId="67f50566e2aee3b4" providerId="LiveId" clId="{7164C6B8-ABE3-5544-A664-C73D8F503040}" dt="2020-11-01T01:43:56.812" v="14" actId="27636"/>
          <ac:spMkLst>
            <pc:docMk/>
            <pc:sldMk cId="2055395515" sldId="256"/>
            <ac:spMk id="3" creationId="{00000000-0000-0000-0000-000000000000}"/>
          </ac:spMkLst>
        </pc:spChg>
        <pc:spChg chg="del mod">
          <ac:chgData name="marcos aurelio gularte de castro" userId="67f50566e2aee3b4" providerId="LiveId" clId="{7164C6B8-ABE3-5544-A664-C73D8F503040}" dt="2020-11-01T01:44:04.900" v="17" actId="478"/>
          <ac:spMkLst>
            <pc:docMk/>
            <pc:sldMk cId="2055395515" sldId="256"/>
            <ac:spMk id="5" creationId="{00000000-0000-0000-0000-000000000000}"/>
          </ac:spMkLst>
        </pc:spChg>
        <pc:spChg chg="add del mod">
          <ac:chgData name="marcos aurelio gularte de castro" userId="67f50566e2aee3b4" providerId="LiveId" clId="{7164C6B8-ABE3-5544-A664-C73D8F503040}" dt="2020-11-01T01:43:56.704" v="13" actId="6264"/>
          <ac:spMkLst>
            <pc:docMk/>
            <pc:sldMk cId="2055395515" sldId="256"/>
            <ac:spMk id="7" creationId="{C4D0238B-3E74-8F4A-8391-3448E091BAA8}"/>
          </ac:spMkLst>
        </pc:spChg>
        <pc:spChg chg="add del mod">
          <ac:chgData name="marcos aurelio gularte de castro" userId="67f50566e2aee3b4" providerId="LiveId" clId="{7164C6B8-ABE3-5544-A664-C73D8F503040}" dt="2020-11-01T01:43:56.704" v="13" actId="6264"/>
          <ac:spMkLst>
            <pc:docMk/>
            <pc:sldMk cId="2055395515" sldId="256"/>
            <ac:spMk id="9" creationId="{8242944A-7534-5544-B5EE-7496FE231BEF}"/>
          </ac:spMkLst>
        </pc:spChg>
        <pc:picChg chg="del mod">
          <ac:chgData name="marcos aurelio gularte de castro" userId="67f50566e2aee3b4" providerId="LiveId" clId="{7164C6B8-ABE3-5544-A664-C73D8F503040}" dt="2020-11-01T01:44:03.171" v="16" actId="478"/>
          <ac:picMkLst>
            <pc:docMk/>
            <pc:sldMk cId="2055395515" sldId="256"/>
            <ac:picMk id="4" creationId="{00000000-0000-0000-0000-000000000000}"/>
          </ac:picMkLst>
        </pc:picChg>
        <pc:picChg chg="del mod">
          <ac:chgData name="marcos aurelio gularte de castro" userId="67f50566e2aee3b4" providerId="LiveId" clId="{7164C6B8-ABE3-5544-A664-C73D8F503040}" dt="2020-11-01T01:42:45.400" v="6" actId="478"/>
          <ac:picMkLst>
            <pc:docMk/>
            <pc:sldMk cId="2055395515" sldId="256"/>
            <ac:picMk id="6" creationId="{00000000-0000-0000-0000-000000000000}"/>
          </ac:picMkLst>
        </pc:picChg>
        <pc:picChg chg="del mod">
          <ac:chgData name="marcos aurelio gularte de castro" userId="67f50566e2aee3b4" providerId="LiveId" clId="{7164C6B8-ABE3-5544-A664-C73D8F503040}" dt="2020-11-01T01:43:36.158" v="7" actId="478"/>
          <ac:picMkLst>
            <pc:docMk/>
            <pc:sldMk cId="2055395515" sldId="256"/>
            <ac:picMk id="8" creationId="{00000000-0000-0000-0000-000000000000}"/>
          </ac:picMkLst>
        </pc:picChg>
        <pc:picChg chg="add mod">
          <ac:chgData name="marcos aurelio gularte de castro" userId="67f50566e2aee3b4" providerId="LiveId" clId="{7164C6B8-ABE3-5544-A664-C73D8F503040}" dt="2020-11-01T01:44:28.544" v="23" actId="1076"/>
          <ac:picMkLst>
            <pc:docMk/>
            <pc:sldMk cId="2055395515" sldId="256"/>
            <ac:picMk id="10" creationId="{F7B5442B-F367-C046-A9F3-89A69E89C35A}"/>
          </ac:picMkLst>
        </pc:picChg>
        <pc:picChg chg="add mod">
          <ac:chgData name="marcos aurelio gularte de castro" userId="67f50566e2aee3b4" providerId="LiveId" clId="{7164C6B8-ABE3-5544-A664-C73D8F503040}" dt="2020-11-01T01:44:24.070" v="22" actId="1076"/>
          <ac:picMkLst>
            <pc:docMk/>
            <pc:sldMk cId="2055395515" sldId="256"/>
            <ac:picMk id="11" creationId="{5A0DD142-B716-F04E-9269-2BAD8C28D92F}"/>
          </ac:picMkLst>
        </pc:picChg>
      </pc:sldChg>
      <pc:sldChg chg="addSp delSp modSp mod modTransition modClrScheme chgLayout modNotes">
        <pc:chgData name="marcos aurelio gularte de castro" userId="67f50566e2aee3b4" providerId="LiveId" clId="{7164C6B8-ABE3-5544-A664-C73D8F503040}" dt="2020-11-01T02:07:57.460" v="260"/>
        <pc:sldMkLst>
          <pc:docMk/>
          <pc:sldMk cId="2262504092" sldId="258"/>
        </pc:sldMkLst>
        <pc:spChg chg="del mod">
          <ac:chgData name="marcos aurelio gularte de castro" userId="67f50566e2aee3b4" providerId="LiveId" clId="{7164C6B8-ABE3-5544-A664-C73D8F503040}" dt="2020-11-01T01:44:57.247" v="33" actId="700"/>
          <ac:spMkLst>
            <pc:docMk/>
            <pc:sldMk cId="2262504092" sldId="258"/>
            <ac:spMk id="2" creationId="{00000000-0000-0000-0000-000000000000}"/>
          </ac:spMkLst>
        </pc:spChg>
        <pc:spChg chg="mod ord">
          <ac:chgData name="marcos aurelio gularte de castro" userId="67f50566e2aee3b4" providerId="LiveId" clId="{7164C6B8-ABE3-5544-A664-C73D8F503040}" dt="2020-11-01T01:51:11.389" v="41" actId="14100"/>
          <ac:spMkLst>
            <pc:docMk/>
            <pc:sldMk cId="2262504092" sldId="258"/>
            <ac:spMk id="3" creationId="{00000000-0000-0000-0000-000000000000}"/>
          </ac:spMkLst>
        </pc:spChg>
        <pc:spChg chg="add del mod ord">
          <ac:chgData name="marcos aurelio gularte de castro" userId="67f50566e2aee3b4" providerId="LiveId" clId="{7164C6B8-ABE3-5544-A664-C73D8F503040}" dt="2020-11-01T01:44:59.195" v="34" actId="6264"/>
          <ac:spMkLst>
            <pc:docMk/>
            <pc:sldMk cId="2262504092" sldId="258"/>
            <ac:spMk id="5" creationId="{CF9D449F-21E3-9342-9594-CB2892C8CE8E}"/>
          </ac:spMkLst>
        </pc:spChg>
        <pc:spChg chg="add del mod ord">
          <ac:chgData name="marcos aurelio gularte de castro" userId="67f50566e2aee3b4" providerId="LiveId" clId="{7164C6B8-ABE3-5544-A664-C73D8F503040}" dt="2020-11-01T01:44:59.195" v="34" actId="6264"/>
          <ac:spMkLst>
            <pc:docMk/>
            <pc:sldMk cId="2262504092" sldId="258"/>
            <ac:spMk id="6" creationId="{F28633C4-5B57-B144-9F6F-9A0A9B48AB2E}"/>
          </ac:spMkLst>
        </pc:spChg>
        <pc:spChg chg="add del mod">
          <ac:chgData name="marcos aurelio gularte de castro" userId="67f50566e2aee3b4" providerId="LiveId" clId="{7164C6B8-ABE3-5544-A664-C73D8F503040}" dt="2020-11-01T01:44:59.195" v="34" actId="6264"/>
          <ac:spMkLst>
            <pc:docMk/>
            <pc:sldMk cId="2262504092" sldId="258"/>
            <ac:spMk id="7" creationId="{FDB31E60-A222-D849-9F4E-4A68B182AEEC}"/>
          </ac:spMkLst>
        </pc:spChg>
        <pc:spChg chg="add del mod ord">
          <ac:chgData name="marcos aurelio gularte de castro" userId="67f50566e2aee3b4" providerId="LiveId" clId="{7164C6B8-ABE3-5544-A664-C73D8F503040}" dt="2020-11-01T01:49:19.340" v="37" actId="931"/>
          <ac:spMkLst>
            <pc:docMk/>
            <pc:sldMk cId="2262504092" sldId="258"/>
            <ac:spMk id="8" creationId="{70A080CE-FDA2-7D45-AEC6-CD4C128E9047}"/>
          </ac:spMkLst>
        </pc:spChg>
        <pc:spChg chg="add del mod ord">
          <ac:chgData name="marcos aurelio gularte de castro" userId="67f50566e2aee3b4" providerId="LiveId" clId="{7164C6B8-ABE3-5544-A664-C73D8F503040}" dt="2020-11-01T01:49:03.200" v="36" actId="931"/>
          <ac:spMkLst>
            <pc:docMk/>
            <pc:sldMk cId="2262504092" sldId="258"/>
            <ac:spMk id="9" creationId="{C24F4B4D-12BD-9145-8014-D8E3FE5A8DEF}"/>
          </ac:spMkLst>
        </pc:spChg>
        <pc:picChg chg="del mod">
          <ac:chgData name="marcos aurelio gularte de castro" userId="67f50566e2aee3b4" providerId="LiveId" clId="{7164C6B8-ABE3-5544-A664-C73D8F503040}" dt="2020-11-01T01:44:53.597" v="32" actId="478"/>
          <ac:picMkLst>
            <pc:docMk/>
            <pc:sldMk cId="2262504092" sldId="258"/>
            <ac:picMk id="4" creationId="{00000000-0000-0000-0000-000000000000}"/>
          </ac:picMkLst>
        </pc:picChg>
        <pc:picChg chg="add mod">
          <ac:chgData name="marcos aurelio gularte de castro" userId="67f50566e2aee3b4" providerId="LiveId" clId="{7164C6B8-ABE3-5544-A664-C73D8F503040}" dt="2020-11-01T01:51:04.393" v="40" actId="1076"/>
          <ac:picMkLst>
            <pc:docMk/>
            <pc:sldMk cId="2262504092" sldId="258"/>
            <ac:picMk id="11" creationId="{03654393-4F79-AB44-9007-3D94284E824C}"/>
          </ac:picMkLst>
        </pc:picChg>
        <pc:picChg chg="add mod">
          <ac:chgData name="marcos aurelio gularte de castro" userId="67f50566e2aee3b4" providerId="LiveId" clId="{7164C6B8-ABE3-5544-A664-C73D8F503040}" dt="2020-11-01T01:49:26.336" v="39"/>
          <ac:picMkLst>
            <pc:docMk/>
            <pc:sldMk cId="2262504092" sldId="258"/>
            <ac:picMk id="13" creationId="{C4889EE3-9FDD-5147-8625-8AD7D9B3021B}"/>
          </ac:picMkLst>
        </pc:picChg>
      </pc:sldChg>
      <pc:sldChg chg="addSp delSp modSp mod modTransition modClrScheme chgLayout modNotes">
        <pc:chgData name="marcos aurelio gularte de castro" userId="67f50566e2aee3b4" providerId="LiveId" clId="{7164C6B8-ABE3-5544-A664-C73D8F503040}" dt="2020-11-01T02:09:18.743" v="266" actId="18131"/>
        <pc:sldMkLst>
          <pc:docMk/>
          <pc:sldMk cId="2148666935" sldId="259"/>
        </pc:sldMkLst>
        <pc:spChg chg="del mod">
          <ac:chgData name="marcos aurelio gularte de castro" userId="67f50566e2aee3b4" providerId="LiveId" clId="{7164C6B8-ABE3-5544-A664-C73D8F503040}" dt="2020-11-01T01:54:25.559" v="44" actId="6264"/>
          <ac:spMkLst>
            <pc:docMk/>
            <pc:sldMk cId="2148666935" sldId="259"/>
            <ac:spMk id="2" creationId="{00000000-0000-0000-0000-000000000000}"/>
          </ac:spMkLst>
        </pc:spChg>
        <pc:spChg chg="mod ord">
          <ac:chgData name="marcos aurelio gularte de castro" userId="67f50566e2aee3b4" providerId="LiveId" clId="{7164C6B8-ABE3-5544-A664-C73D8F503040}" dt="2020-11-01T01:54:47.811" v="54" actId="12"/>
          <ac:spMkLst>
            <pc:docMk/>
            <pc:sldMk cId="2148666935" sldId="259"/>
            <ac:spMk id="3" creationId="{00000000-0000-0000-0000-000000000000}"/>
          </ac:spMkLst>
        </pc:spChg>
        <pc:spChg chg="add del mod">
          <ac:chgData name="marcos aurelio gularte de castro" userId="67f50566e2aee3b4" providerId="LiveId" clId="{7164C6B8-ABE3-5544-A664-C73D8F503040}" dt="2020-11-01T01:54:25.559" v="44" actId="6264"/>
          <ac:spMkLst>
            <pc:docMk/>
            <pc:sldMk cId="2148666935" sldId="259"/>
            <ac:spMk id="4" creationId="{4323D6F1-3BFA-7E4E-BC26-DEA13B007BC1}"/>
          </ac:spMkLst>
        </pc:spChg>
        <pc:spChg chg="add del mod ord">
          <ac:chgData name="marcos aurelio gularte de castro" userId="67f50566e2aee3b4" providerId="LiveId" clId="{7164C6B8-ABE3-5544-A664-C73D8F503040}" dt="2020-11-01T01:54:28.804" v="46" actId="700"/>
          <ac:spMkLst>
            <pc:docMk/>
            <pc:sldMk cId="2148666935" sldId="259"/>
            <ac:spMk id="6" creationId="{6A909B84-E7D3-6D4D-B009-89911295894D}"/>
          </ac:spMkLst>
        </pc:spChg>
        <pc:spChg chg="add del mod ord">
          <ac:chgData name="marcos aurelio gularte de castro" userId="67f50566e2aee3b4" providerId="LiveId" clId="{7164C6B8-ABE3-5544-A664-C73D8F503040}" dt="2020-11-01T02:08:53.507" v="262" actId="931"/>
          <ac:spMkLst>
            <pc:docMk/>
            <pc:sldMk cId="2148666935" sldId="259"/>
            <ac:spMk id="7" creationId="{FCEBBE3E-9961-AC4E-BD5D-050118D94A2D}"/>
          </ac:spMkLst>
        </pc:spChg>
        <pc:spChg chg="add del mod ord">
          <ac:chgData name="marcos aurelio gularte de castro" userId="67f50566e2aee3b4" providerId="LiveId" clId="{7164C6B8-ABE3-5544-A664-C73D8F503040}" dt="2020-11-01T02:09:02.694" v="263" actId="931"/>
          <ac:spMkLst>
            <pc:docMk/>
            <pc:sldMk cId="2148666935" sldId="259"/>
            <ac:spMk id="8" creationId="{126A38E3-FABE-9441-94F6-677B664A462B}"/>
          </ac:spMkLst>
        </pc:spChg>
        <pc:spChg chg="add del mod">
          <ac:chgData name="marcos aurelio gularte de castro" userId="67f50566e2aee3b4" providerId="LiveId" clId="{7164C6B8-ABE3-5544-A664-C73D8F503040}" dt="2020-11-01T02:09:13.240" v="265" actId="931"/>
          <ac:spMkLst>
            <pc:docMk/>
            <pc:sldMk cId="2148666935" sldId="259"/>
            <ac:spMk id="14" creationId="{07F2411B-E1F8-3B43-A763-937570270C93}"/>
          </ac:spMkLst>
        </pc:spChg>
        <pc:picChg chg="del mod">
          <ac:chgData name="marcos aurelio gularte de castro" userId="67f50566e2aee3b4" providerId="LiveId" clId="{7164C6B8-ABE3-5544-A664-C73D8F503040}" dt="2020-11-01T01:53:19.499" v="43" actId="478"/>
          <ac:picMkLst>
            <pc:docMk/>
            <pc:sldMk cId="2148666935" sldId="259"/>
            <ac:picMk id="5" creationId="{00000000-0000-0000-0000-000000000000}"/>
          </ac:picMkLst>
        </pc:picChg>
        <pc:picChg chg="add mod">
          <ac:chgData name="marcos aurelio gularte de castro" userId="67f50566e2aee3b4" providerId="LiveId" clId="{7164C6B8-ABE3-5544-A664-C73D8F503040}" dt="2020-11-01T02:08:53.507" v="262" actId="931"/>
          <ac:picMkLst>
            <pc:docMk/>
            <pc:sldMk cId="2148666935" sldId="259"/>
            <ac:picMk id="10" creationId="{983676E2-57FD-B14B-A83F-FEAED844F390}"/>
          </ac:picMkLst>
        </pc:picChg>
        <pc:picChg chg="add del mod">
          <ac:chgData name="marcos aurelio gularte de castro" userId="67f50566e2aee3b4" providerId="LiveId" clId="{7164C6B8-ABE3-5544-A664-C73D8F503040}" dt="2020-11-01T02:09:05.702" v="264" actId="478"/>
          <ac:picMkLst>
            <pc:docMk/>
            <pc:sldMk cId="2148666935" sldId="259"/>
            <ac:picMk id="12" creationId="{E1D4AC50-C2CB-1548-A995-6F379E7C40D8}"/>
          </ac:picMkLst>
        </pc:picChg>
        <pc:picChg chg="add mod modCrop">
          <ac:chgData name="marcos aurelio gularte de castro" userId="67f50566e2aee3b4" providerId="LiveId" clId="{7164C6B8-ABE3-5544-A664-C73D8F503040}" dt="2020-11-01T02:09:18.743" v="266" actId="18131"/>
          <ac:picMkLst>
            <pc:docMk/>
            <pc:sldMk cId="2148666935" sldId="259"/>
            <ac:picMk id="16" creationId="{BD06F8CD-4784-704D-9BAC-1C8FD0100ED4}"/>
          </ac:picMkLst>
        </pc:picChg>
      </pc:sldChg>
      <pc:sldChg chg="addSp delSp modSp mod modTransition modClrScheme chgLayout modNotes">
        <pc:chgData name="marcos aurelio gularte de castro" userId="67f50566e2aee3b4" providerId="LiveId" clId="{7164C6B8-ABE3-5544-A664-C73D8F503040}" dt="2020-11-01T02:09:40.429" v="267" actId="931"/>
        <pc:sldMkLst>
          <pc:docMk/>
          <pc:sldMk cId="2180440592" sldId="260"/>
        </pc:sldMkLst>
        <pc:spChg chg="del mod">
          <ac:chgData name="marcos aurelio gularte de castro" userId="67f50566e2aee3b4" providerId="LiveId" clId="{7164C6B8-ABE3-5544-A664-C73D8F503040}" dt="2020-11-01T01:55:02.956" v="56" actId="700"/>
          <ac:spMkLst>
            <pc:docMk/>
            <pc:sldMk cId="2180440592" sldId="260"/>
            <ac:spMk id="2" creationId="{00000000-0000-0000-0000-000000000000}"/>
          </ac:spMkLst>
        </pc:spChg>
        <pc:spChg chg="mod ord">
          <ac:chgData name="marcos aurelio gularte de castro" userId="67f50566e2aee3b4" providerId="LiveId" clId="{7164C6B8-ABE3-5544-A664-C73D8F503040}" dt="2020-11-01T01:55:15.568" v="60" actId="113"/>
          <ac:spMkLst>
            <pc:docMk/>
            <pc:sldMk cId="2180440592" sldId="260"/>
            <ac:spMk id="3" creationId="{00000000-0000-0000-0000-000000000000}"/>
          </ac:spMkLst>
        </pc:spChg>
        <pc:spChg chg="add del mod ord">
          <ac:chgData name="marcos aurelio gularte de castro" userId="67f50566e2aee3b4" providerId="LiveId" clId="{7164C6B8-ABE3-5544-A664-C73D8F503040}" dt="2020-11-01T01:55:05.781" v="58" actId="6264"/>
          <ac:spMkLst>
            <pc:docMk/>
            <pc:sldMk cId="2180440592" sldId="260"/>
            <ac:spMk id="5" creationId="{896D3CA7-64D4-EA4C-8A04-232E4B4C9E96}"/>
          </ac:spMkLst>
        </pc:spChg>
        <pc:spChg chg="add del mod">
          <ac:chgData name="marcos aurelio gularte de castro" userId="67f50566e2aee3b4" providerId="LiveId" clId="{7164C6B8-ABE3-5544-A664-C73D8F503040}" dt="2020-11-01T01:55:05.781" v="58" actId="6264"/>
          <ac:spMkLst>
            <pc:docMk/>
            <pc:sldMk cId="2180440592" sldId="260"/>
            <ac:spMk id="6" creationId="{A2462FCC-25CD-C14A-A831-7DE1F1FDA158}"/>
          </ac:spMkLst>
        </pc:spChg>
        <pc:spChg chg="add del mod ord">
          <ac:chgData name="marcos aurelio gularte de castro" userId="67f50566e2aee3b4" providerId="LiveId" clId="{7164C6B8-ABE3-5544-A664-C73D8F503040}" dt="2020-11-01T02:09:40.429" v="267" actId="931"/>
          <ac:spMkLst>
            <pc:docMk/>
            <pc:sldMk cId="2180440592" sldId="260"/>
            <ac:spMk id="7" creationId="{9DB9B5B1-2DC4-7345-B734-2E0ECA5D97C7}"/>
          </ac:spMkLst>
        </pc:spChg>
        <pc:picChg chg="del mod">
          <ac:chgData name="marcos aurelio gularte de castro" userId="67f50566e2aee3b4" providerId="LiveId" clId="{7164C6B8-ABE3-5544-A664-C73D8F503040}" dt="2020-11-01T01:54:58.158" v="55" actId="478"/>
          <ac:picMkLst>
            <pc:docMk/>
            <pc:sldMk cId="2180440592" sldId="260"/>
            <ac:picMk id="4" creationId="{00000000-0000-0000-0000-000000000000}"/>
          </ac:picMkLst>
        </pc:picChg>
        <pc:picChg chg="add mod">
          <ac:chgData name="marcos aurelio gularte de castro" userId="67f50566e2aee3b4" providerId="LiveId" clId="{7164C6B8-ABE3-5544-A664-C73D8F503040}" dt="2020-11-01T02:09:40.429" v="267" actId="931"/>
          <ac:picMkLst>
            <pc:docMk/>
            <pc:sldMk cId="2180440592" sldId="260"/>
            <ac:picMk id="9" creationId="{50195EB1-641C-114E-A946-EE81FE94D56D}"/>
          </ac:picMkLst>
        </pc:picChg>
      </pc:sldChg>
      <pc:sldChg chg="addSp delSp modSp mod modTransition modClrScheme chgLayout modNotes">
        <pc:chgData name="marcos aurelio gularte de castro" userId="67f50566e2aee3b4" providerId="LiveId" clId="{7164C6B8-ABE3-5544-A664-C73D8F503040}" dt="2020-11-01T02:10:12.550" v="268" actId="931"/>
        <pc:sldMkLst>
          <pc:docMk/>
          <pc:sldMk cId="2837042938" sldId="261"/>
        </pc:sldMkLst>
        <pc:spChg chg="mod ord">
          <ac:chgData name="marcos aurelio gularte de castro" userId="67f50566e2aee3b4" providerId="LiveId" clId="{7164C6B8-ABE3-5544-A664-C73D8F503040}" dt="2020-11-01T01:55:28.591" v="63" actId="6264"/>
          <ac:spMkLst>
            <pc:docMk/>
            <pc:sldMk cId="2837042938" sldId="261"/>
            <ac:spMk id="2" creationId="{00000000-0000-0000-0000-000000000000}"/>
          </ac:spMkLst>
        </pc:spChg>
        <pc:spChg chg="mod ord">
          <ac:chgData name="marcos aurelio gularte de castro" userId="67f50566e2aee3b4" providerId="LiveId" clId="{7164C6B8-ABE3-5544-A664-C73D8F503040}" dt="2020-11-01T01:55:37.268" v="65" actId="113"/>
          <ac:spMkLst>
            <pc:docMk/>
            <pc:sldMk cId="2837042938" sldId="261"/>
            <ac:spMk id="3" creationId="{00000000-0000-0000-0000-000000000000}"/>
          </ac:spMkLst>
        </pc:spChg>
        <pc:spChg chg="add del mod ord">
          <ac:chgData name="marcos aurelio gularte de castro" userId="67f50566e2aee3b4" providerId="LiveId" clId="{7164C6B8-ABE3-5544-A664-C73D8F503040}" dt="2020-11-01T01:55:28.591" v="63" actId="6264"/>
          <ac:spMkLst>
            <pc:docMk/>
            <pc:sldMk cId="2837042938" sldId="261"/>
            <ac:spMk id="5" creationId="{C71456BD-3253-6B42-B187-C2A9E93C3068}"/>
          </ac:spMkLst>
        </pc:spChg>
        <pc:spChg chg="add del mod">
          <ac:chgData name="marcos aurelio gularte de castro" userId="67f50566e2aee3b4" providerId="LiveId" clId="{7164C6B8-ABE3-5544-A664-C73D8F503040}" dt="2020-11-01T01:55:28.591" v="63" actId="6264"/>
          <ac:spMkLst>
            <pc:docMk/>
            <pc:sldMk cId="2837042938" sldId="261"/>
            <ac:spMk id="6" creationId="{F7CA107C-4D9B-3943-B42B-CFF5BEAD792E}"/>
          </ac:spMkLst>
        </pc:spChg>
        <pc:spChg chg="add del mod">
          <ac:chgData name="marcos aurelio gularte de castro" userId="67f50566e2aee3b4" providerId="LiveId" clId="{7164C6B8-ABE3-5544-A664-C73D8F503040}" dt="2020-11-01T01:55:28.591" v="63" actId="6264"/>
          <ac:spMkLst>
            <pc:docMk/>
            <pc:sldMk cId="2837042938" sldId="261"/>
            <ac:spMk id="7" creationId="{CB54BA05-6A78-714C-A4DA-040E310083E0}"/>
          </ac:spMkLst>
        </pc:spChg>
        <pc:spChg chg="add del mod ord">
          <ac:chgData name="marcos aurelio gularte de castro" userId="67f50566e2aee3b4" providerId="LiveId" clId="{7164C6B8-ABE3-5544-A664-C73D8F503040}" dt="2020-11-01T02:10:12.550" v="268" actId="931"/>
          <ac:spMkLst>
            <pc:docMk/>
            <pc:sldMk cId="2837042938" sldId="261"/>
            <ac:spMk id="8" creationId="{CEECB650-C7AC-B143-B1C5-F7C634533C7B}"/>
          </ac:spMkLst>
        </pc:spChg>
        <pc:picChg chg="del mod">
          <ac:chgData name="marcos aurelio gularte de castro" userId="67f50566e2aee3b4" providerId="LiveId" clId="{7164C6B8-ABE3-5544-A664-C73D8F503040}" dt="2020-11-01T01:55:21.033" v="61" actId="478"/>
          <ac:picMkLst>
            <pc:docMk/>
            <pc:sldMk cId="2837042938" sldId="261"/>
            <ac:picMk id="4" creationId="{00000000-0000-0000-0000-000000000000}"/>
          </ac:picMkLst>
        </pc:picChg>
        <pc:picChg chg="add mod">
          <ac:chgData name="marcos aurelio gularte de castro" userId="67f50566e2aee3b4" providerId="LiveId" clId="{7164C6B8-ABE3-5544-A664-C73D8F503040}" dt="2020-11-01T02:10:12.550" v="268" actId="931"/>
          <ac:picMkLst>
            <pc:docMk/>
            <pc:sldMk cId="2837042938" sldId="261"/>
            <ac:picMk id="10" creationId="{3250C238-1214-6248-8E6F-A1A27F2D2A34}"/>
          </ac:picMkLst>
        </pc:picChg>
      </pc:sldChg>
      <pc:sldChg chg="addSp delSp modSp mod modTransition modClrScheme chgLayout modNotes">
        <pc:chgData name="marcos aurelio gularte de castro" userId="67f50566e2aee3b4" providerId="LiveId" clId="{7164C6B8-ABE3-5544-A664-C73D8F503040}" dt="2020-11-01T02:10:43.604" v="269" actId="931"/>
        <pc:sldMkLst>
          <pc:docMk/>
          <pc:sldMk cId="1090180287" sldId="262"/>
        </pc:sldMkLst>
        <pc:spChg chg="del mod ord">
          <ac:chgData name="marcos aurelio gularte de castro" userId="67f50566e2aee3b4" providerId="LiveId" clId="{7164C6B8-ABE3-5544-A664-C73D8F503040}" dt="2020-11-01T01:55:50.068" v="67" actId="700"/>
          <ac:spMkLst>
            <pc:docMk/>
            <pc:sldMk cId="1090180287" sldId="262"/>
            <ac:spMk id="2" creationId="{00000000-0000-0000-0000-000000000000}"/>
          </ac:spMkLst>
        </pc:spChg>
        <pc:spChg chg="mod ord">
          <ac:chgData name="marcos aurelio gularte de castro" userId="67f50566e2aee3b4" providerId="LiveId" clId="{7164C6B8-ABE3-5544-A664-C73D8F503040}" dt="2020-11-01T01:57:29.879" v="90" actId="6264"/>
          <ac:spMkLst>
            <pc:docMk/>
            <pc:sldMk cId="1090180287" sldId="262"/>
            <ac:spMk id="3" creationId="{00000000-0000-0000-0000-000000000000}"/>
          </ac:spMkLst>
        </pc:spChg>
        <pc:spChg chg="add del mod ord">
          <ac:chgData name="marcos aurelio gularte de castro" userId="67f50566e2aee3b4" providerId="LiveId" clId="{7164C6B8-ABE3-5544-A664-C73D8F503040}" dt="2020-11-01T01:57:11.269" v="83" actId="6264"/>
          <ac:spMkLst>
            <pc:docMk/>
            <pc:sldMk cId="1090180287" sldId="262"/>
            <ac:spMk id="5" creationId="{B625527B-9EC3-A349-8E85-DCDB2A00F774}"/>
          </ac:spMkLst>
        </pc:spChg>
        <pc:spChg chg="add del mod ord">
          <ac:chgData name="marcos aurelio gularte de castro" userId="67f50566e2aee3b4" providerId="LiveId" clId="{7164C6B8-ABE3-5544-A664-C73D8F503040}" dt="2020-11-01T01:57:11.269" v="83" actId="6264"/>
          <ac:spMkLst>
            <pc:docMk/>
            <pc:sldMk cId="1090180287" sldId="262"/>
            <ac:spMk id="6" creationId="{B5CABBEC-4D3D-6B41-8776-0757935A4C38}"/>
          </ac:spMkLst>
        </pc:spChg>
        <pc:spChg chg="add del mod">
          <ac:chgData name="marcos aurelio gularte de castro" userId="67f50566e2aee3b4" providerId="LiveId" clId="{7164C6B8-ABE3-5544-A664-C73D8F503040}" dt="2020-11-01T01:57:06.478" v="82" actId="6264"/>
          <ac:spMkLst>
            <pc:docMk/>
            <pc:sldMk cId="1090180287" sldId="262"/>
            <ac:spMk id="7" creationId="{A7855C25-0058-924F-9CD6-367C5FEEFE5C}"/>
          </ac:spMkLst>
        </pc:spChg>
        <pc:spChg chg="add del mod ord">
          <ac:chgData name="marcos aurelio gularte de castro" userId="67f50566e2aee3b4" providerId="LiveId" clId="{7164C6B8-ABE3-5544-A664-C73D8F503040}" dt="2020-11-01T01:57:06.478" v="82" actId="6264"/>
          <ac:spMkLst>
            <pc:docMk/>
            <pc:sldMk cId="1090180287" sldId="262"/>
            <ac:spMk id="8" creationId="{61239BF6-DAF5-234A-9C80-A2852ACC37A1}"/>
          </ac:spMkLst>
        </pc:spChg>
        <pc:spChg chg="add del mod">
          <ac:chgData name="marcos aurelio gularte de castro" userId="67f50566e2aee3b4" providerId="LiveId" clId="{7164C6B8-ABE3-5544-A664-C73D8F503040}" dt="2020-11-01T01:57:11.269" v="83" actId="6264"/>
          <ac:spMkLst>
            <pc:docMk/>
            <pc:sldMk cId="1090180287" sldId="262"/>
            <ac:spMk id="9" creationId="{99413508-0A1A-7E40-A3C5-EA2D8AF1EAC9}"/>
          </ac:spMkLst>
        </pc:spChg>
        <pc:spChg chg="add del mod ord">
          <ac:chgData name="marcos aurelio gularte de castro" userId="67f50566e2aee3b4" providerId="LiveId" clId="{7164C6B8-ABE3-5544-A664-C73D8F503040}" dt="2020-11-01T02:10:43.604" v="269" actId="931"/>
          <ac:spMkLst>
            <pc:docMk/>
            <pc:sldMk cId="1090180287" sldId="262"/>
            <ac:spMk id="10" creationId="{3E4DEEF6-5B06-B144-B44C-F58939DF622E}"/>
          </ac:spMkLst>
        </pc:spChg>
        <pc:spChg chg="add del mod">
          <ac:chgData name="marcos aurelio gularte de castro" userId="67f50566e2aee3b4" providerId="LiveId" clId="{7164C6B8-ABE3-5544-A664-C73D8F503040}" dt="2020-11-01T01:57:32.875" v="92"/>
          <ac:spMkLst>
            <pc:docMk/>
            <pc:sldMk cId="1090180287" sldId="262"/>
            <ac:spMk id="11" creationId="{030E2499-5CFA-EA43-9BCA-CE71D94DCEAA}"/>
          </ac:spMkLst>
        </pc:spChg>
        <pc:spChg chg="add del mod">
          <ac:chgData name="marcos aurelio gularte de castro" userId="67f50566e2aee3b4" providerId="LiveId" clId="{7164C6B8-ABE3-5544-A664-C73D8F503040}" dt="2020-11-01T01:57:29.879" v="90" actId="6264"/>
          <ac:spMkLst>
            <pc:docMk/>
            <pc:sldMk cId="1090180287" sldId="262"/>
            <ac:spMk id="12" creationId="{90018D8D-66B5-374C-90F7-644FC1F4A617}"/>
          </ac:spMkLst>
        </pc:spChg>
        <pc:spChg chg="add del mod ord">
          <ac:chgData name="marcos aurelio gularte de castro" userId="67f50566e2aee3b4" providerId="LiveId" clId="{7164C6B8-ABE3-5544-A664-C73D8F503040}" dt="2020-11-01T01:57:29.879" v="90" actId="6264"/>
          <ac:spMkLst>
            <pc:docMk/>
            <pc:sldMk cId="1090180287" sldId="262"/>
            <ac:spMk id="13" creationId="{0DBC781B-2A2B-BC4B-AB40-B9B72E93132A}"/>
          </ac:spMkLst>
        </pc:spChg>
        <pc:picChg chg="del mod">
          <ac:chgData name="marcos aurelio gularte de castro" userId="67f50566e2aee3b4" providerId="LiveId" clId="{7164C6B8-ABE3-5544-A664-C73D8F503040}" dt="2020-11-01T01:55:41.510" v="66" actId="478"/>
          <ac:picMkLst>
            <pc:docMk/>
            <pc:sldMk cId="1090180287" sldId="262"/>
            <ac:picMk id="4" creationId="{00000000-0000-0000-0000-000000000000}"/>
          </ac:picMkLst>
        </pc:picChg>
        <pc:picChg chg="add mod">
          <ac:chgData name="marcos aurelio gularte de castro" userId="67f50566e2aee3b4" providerId="LiveId" clId="{7164C6B8-ABE3-5544-A664-C73D8F503040}" dt="2020-11-01T02:10:43.604" v="269" actId="931"/>
          <ac:picMkLst>
            <pc:docMk/>
            <pc:sldMk cId="1090180287" sldId="262"/>
            <ac:picMk id="15" creationId="{E83F57D3-BDBB-164D-866F-5BAF317254F4}"/>
          </ac:picMkLst>
        </pc:picChg>
      </pc:sldChg>
      <pc:sldChg chg="addSp delSp modSp mod modTransition modClrScheme chgLayout modNotes">
        <pc:chgData name="marcos aurelio gularte de castro" userId="67f50566e2aee3b4" providerId="LiveId" clId="{7164C6B8-ABE3-5544-A664-C73D8F503040}" dt="2020-11-01T02:11:20.119" v="270" actId="931"/>
        <pc:sldMkLst>
          <pc:docMk/>
          <pc:sldMk cId="337153326" sldId="263"/>
        </pc:sldMkLst>
        <pc:spChg chg="mod ord">
          <ac:chgData name="marcos aurelio gularte de castro" userId="67f50566e2aee3b4" providerId="LiveId" clId="{7164C6B8-ABE3-5544-A664-C73D8F503040}" dt="2020-11-01T01:58:02.021" v="99" actId="1076"/>
          <ac:spMkLst>
            <pc:docMk/>
            <pc:sldMk cId="337153326" sldId="263"/>
            <ac:spMk id="2" creationId="{00000000-0000-0000-0000-000000000000}"/>
          </ac:spMkLst>
        </pc:spChg>
        <pc:spChg chg="mod ord">
          <ac:chgData name="marcos aurelio gularte de castro" userId="67f50566e2aee3b4" providerId="LiveId" clId="{7164C6B8-ABE3-5544-A664-C73D8F503040}" dt="2020-11-01T01:58:10.537" v="103" actId="27636"/>
          <ac:spMkLst>
            <pc:docMk/>
            <pc:sldMk cId="337153326" sldId="263"/>
            <ac:spMk id="3" creationId="{00000000-0000-0000-0000-000000000000}"/>
          </ac:spMkLst>
        </pc:spChg>
        <pc:spChg chg="add del mod ord">
          <ac:chgData name="marcos aurelio gularte de castro" userId="67f50566e2aee3b4" providerId="LiveId" clId="{7164C6B8-ABE3-5544-A664-C73D8F503040}" dt="2020-11-01T01:57:45.770" v="95" actId="6264"/>
          <ac:spMkLst>
            <pc:docMk/>
            <pc:sldMk cId="337153326" sldId="263"/>
            <ac:spMk id="5" creationId="{BACC8509-0455-3742-A41B-AE9D825E2997}"/>
          </ac:spMkLst>
        </pc:spChg>
        <pc:spChg chg="add del mod">
          <ac:chgData name="marcos aurelio gularte de castro" userId="67f50566e2aee3b4" providerId="LiveId" clId="{7164C6B8-ABE3-5544-A664-C73D8F503040}" dt="2020-11-01T01:57:45.770" v="95" actId="6264"/>
          <ac:spMkLst>
            <pc:docMk/>
            <pc:sldMk cId="337153326" sldId="263"/>
            <ac:spMk id="6" creationId="{29E0548E-8B0D-084D-9C3B-65B0A54C34C9}"/>
          </ac:spMkLst>
        </pc:spChg>
        <pc:spChg chg="add del mod">
          <ac:chgData name="marcos aurelio gularte de castro" userId="67f50566e2aee3b4" providerId="LiveId" clId="{7164C6B8-ABE3-5544-A664-C73D8F503040}" dt="2020-11-01T01:57:45.770" v="95" actId="6264"/>
          <ac:spMkLst>
            <pc:docMk/>
            <pc:sldMk cId="337153326" sldId="263"/>
            <ac:spMk id="7" creationId="{283060F8-2B87-594B-B2A0-8674ABEBB20F}"/>
          </ac:spMkLst>
        </pc:spChg>
        <pc:spChg chg="add del mod ord">
          <ac:chgData name="marcos aurelio gularte de castro" userId="67f50566e2aee3b4" providerId="LiveId" clId="{7164C6B8-ABE3-5544-A664-C73D8F503040}" dt="2020-11-01T02:11:20.119" v="270" actId="931"/>
          <ac:spMkLst>
            <pc:docMk/>
            <pc:sldMk cId="337153326" sldId="263"/>
            <ac:spMk id="8" creationId="{C099DFF4-B76A-F443-A793-D515A58883F3}"/>
          </ac:spMkLst>
        </pc:spChg>
        <pc:picChg chg="del mod">
          <ac:chgData name="marcos aurelio gularte de castro" userId="67f50566e2aee3b4" providerId="LiveId" clId="{7164C6B8-ABE3-5544-A664-C73D8F503040}" dt="2020-11-01T01:57:35.653" v="93" actId="478"/>
          <ac:picMkLst>
            <pc:docMk/>
            <pc:sldMk cId="337153326" sldId="263"/>
            <ac:picMk id="4" creationId="{00000000-0000-0000-0000-000000000000}"/>
          </ac:picMkLst>
        </pc:picChg>
        <pc:picChg chg="add mod">
          <ac:chgData name="marcos aurelio gularte de castro" userId="67f50566e2aee3b4" providerId="LiveId" clId="{7164C6B8-ABE3-5544-A664-C73D8F503040}" dt="2020-11-01T02:11:20.119" v="270" actId="931"/>
          <ac:picMkLst>
            <pc:docMk/>
            <pc:sldMk cId="337153326" sldId="263"/>
            <ac:picMk id="10" creationId="{11BBC16F-A6D2-B643-8660-6CE137ACF221}"/>
          </ac:picMkLst>
        </pc:picChg>
      </pc:sldChg>
      <pc:sldChg chg="addSp delSp modSp mod modTransition modClrScheme chgLayout modNotes">
        <pc:chgData name="marcos aurelio gularte de castro" userId="67f50566e2aee3b4" providerId="LiveId" clId="{7164C6B8-ABE3-5544-A664-C73D8F503040}" dt="2020-11-01T02:11:52.872" v="271" actId="931"/>
        <pc:sldMkLst>
          <pc:docMk/>
          <pc:sldMk cId="1218707565" sldId="264"/>
        </pc:sldMkLst>
        <pc:spChg chg="del mod">
          <ac:chgData name="marcos aurelio gularte de castro" userId="67f50566e2aee3b4" providerId="LiveId" clId="{7164C6B8-ABE3-5544-A664-C73D8F503040}" dt="2020-11-01T01:58:30.078" v="106" actId="700"/>
          <ac:spMkLst>
            <pc:docMk/>
            <pc:sldMk cId="1218707565" sldId="264"/>
            <ac:spMk id="2" creationId="{00000000-0000-0000-0000-000000000000}"/>
          </ac:spMkLst>
        </pc:spChg>
        <pc:spChg chg="mod ord">
          <ac:chgData name="marcos aurelio gularte de castro" userId="67f50566e2aee3b4" providerId="LiveId" clId="{7164C6B8-ABE3-5544-A664-C73D8F503040}" dt="2020-11-01T01:58:40.893" v="110" actId="113"/>
          <ac:spMkLst>
            <pc:docMk/>
            <pc:sldMk cId="1218707565" sldId="264"/>
            <ac:spMk id="3" creationId="{00000000-0000-0000-0000-000000000000}"/>
          </ac:spMkLst>
        </pc:spChg>
        <pc:spChg chg="add del mod ord">
          <ac:chgData name="marcos aurelio gularte de castro" userId="67f50566e2aee3b4" providerId="LiveId" clId="{7164C6B8-ABE3-5544-A664-C73D8F503040}" dt="2020-11-01T01:58:34.349" v="107" actId="6264"/>
          <ac:spMkLst>
            <pc:docMk/>
            <pc:sldMk cId="1218707565" sldId="264"/>
            <ac:spMk id="5" creationId="{0B1A1885-08C9-A641-8D4B-052AF254AE1A}"/>
          </ac:spMkLst>
        </pc:spChg>
        <pc:spChg chg="add del mod">
          <ac:chgData name="marcos aurelio gularte de castro" userId="67f50566e2aee3b4" providerId="LiveId" clId="{7164C6B8-ABE3-5544-A664-C73D8F503040}" dt="2020-11-01T01:58:34.349" v="107" actId="6264"/>
          <ac:spMkLst>
            <pc:docMk/>
            <pc:sldMk cId="1218707565" sldId="264"/>
            <ac:spMk id="6" creationId="{40782B9B-62AB-0A43-8544-DC4E8D74A0D8}"/>
          </ac:spMkLst>
        </pc:spChg>
        <pc:spChg chg="add del mod ord">
          <ac:chgData name="marcos aurelio gularte de castro" userId="67f50566e2aee3b4" providerId="LiveId" clId="{7164C6B8-ABE3-5544-A664-C73D8F503040}" dt="2020-11-01T02:11:52.872" v="271" actId="931"/>
          <ac:spMkLst>
            <pc:docMk/>
            <pc:sldMk cId="1218707565" sldId="264"/>
            <ac:spMk id="7" creationId="{C5A4EC5D-3507-CC46-BE54-6E2F3519BD2C}"/>
          </ac:spMkLst>
        </pc:spChg>
        <pc:picChg chg="del mod">
          <ac:chgData name="marcos aurelio gularte de castro" userId="67f50566e2aee3b4" providerId="LiveId" clId="{7164C6B8-ABE3-5544-A664-C73D8F503040}" dt="2020-11-01T01:58:22.411" v="105" actId="478"/>
          <ac:picMkLst>
            <pc:docMk/>
            <pc:sldMk cId="1218707565" sldId="264"/>
            <ac:picMk id="4" creationId="{00000000-0000-0000-0000-000000000000}"/>
          </ac:picMkLst>
        </pc:picChg>
        <pc:picChg chg="add mod">
          <ac:chgData name="marcos aurelio gularte de castro" userId="67f50566e2aee3b4" providerId="LiveId" clId="{7164C6B8-ABE3-5544-A664-C73D8F503040}" dt="2020-11-01T02:11:52.872" v="271" actId="931"/>
          <ac:picMkLst>
            <pc:docMk/>
            <pc:sldMk cId="1218707565" sldId="264"/>
            <ac:picMk id="9" creationId="{CFD3A279-57A9-084A-8D84-34A23982358A}"/>
          </ac:picMkLst>
        </pc:picChg>
      </pc:sldChg>
      <pc:sldChg chg="addSp delSp modSp mod modTransition modClrScheme chgLayout modNotes">
        <pc:chgData name="marcos aurelio gularte de castro" userId="67f50566e2aee3b4" providerId="LiveId" clId="{7164C6B8-ABE3-5544-A664-C73D8F503040}" dt="2020-11-01T02:12:22.454" v="272" actId="931"/>
        <pc:sldMkLst>
          <pc:docMk/>
          <pc:sldMk cId="2272615741" sldId="265"/>
        </pc:sldMkLst>
        <pc:spChg chg="mod ord">
          <ac:chgData name="marcos aurelio gularte de castro" userId="67f50566e2aee3b4" providerId="LiveId" clId="{7164C6B8-ABE3-5544-A664-C73D8F503040}" dt="2020-11-01T01:59:16.267" v="122" actId="20577"/>
          <ac:spMkLst>
            <pc:docMk/>
            <pc:sldMk cId="2272615741" sldId="265"/>
            <ac:spMk id="2" creationId="{00000000-0000-0000-0000-000000000000}"/>
          </ac:spMkLst>
        </pc:spChg>
        <pc:spChg chg="mod ord">
          <ac:chgData name="marcos aurelio gularte de castro" userId="67f50566e2aee3b4" providerId="LiveId" clId="{7164C6B8-ABE3-5544-A664-C73D8F503040}" dt="2020-11-01T01:59:04.335" v="119" actId="20577"/>
          <ac:spMkLst>
            <pc:docMk/>
            <pc:sldMk cId="2272615741" sldId="265"/>
            <ac:spMk id="3" creationId="{00000000-0000-0000-0000-000000000000}"/>
          </ac:spMkLst>
        </pc:spChg>
        <pc:spChg chg="add del mod ord">
          <ac:chgData name="marcos aurelio gularte de castro" userId="67f50566e2aee3b4" providerId="LiveId" clId="{7164C6B8-ABE3-5544-A664-C73D8F503040}" dt="2020-11-01T01:58:56.872" v="114" actId="700"/>
          <ac:spMkLst>
            <pc:docMk/>
            <pc:sldMk cId="2272615741" sldId="265"/>
            <ac:spMk id="5" creationId="{E48CC289-1645-AE44-B94F-A8CBB8AE35B9}"/>
          </ac:spMkLst>
        </pc:spChg>
        <pc:spChg chg="add del mod ord">
          <ac:chgData name="marcos aurelio gularte de castro" userId="67f50566e2aee3b4" providerId="LiveId" clId="{7164C6B8-ABE3-5544-A664-C73D8F503040}" dt="2020-11-01T01:58:59.505" v="116" actId="6264"/>
          <ac:spMkLst>
            <pc:docMk/>
            <pc:sldMk cId="2272615741" sldId="265"/>
            <ac:spMk id="6" creationId="{EF4DC0FE-EB8C-464F-A155-44077D09CA65}"/>
          </ac:spMkLst>
        </pc:spChg>
        <pc:spChg chg="add del mod ord">
          <ac:chgData name="marcos aurelio gularte de castro" userId="67f50566e2aee3b4" providerId="LiveId" clId="{7164C6B8-ABE3-5544-A664-C73D8F503040}" dt="2020-11-01T01:58:59.505" v="116" actId="6264"/>
          <ac:spMkLst>
            <pc:docMk/>
            <pc:sldMk cId="2272615741" sldId="265"/>
            <ac:spMk id="7" creationId="{60712FA0-BDCD-C945-A844-65D923A09918}"/>
          </ac:spMkLst>
        </pc:spChg>
        <pc:spChg chg="add del mod">
          <ac:chgData name="marcos aurelio gularte de castro" userId="67f50566e2aee3b4" providerId="LiveId" clId="{7164C6B8-ABE3-5544-A664-C73D8F503040}" dt="2020-11-01T01:58:59.505" v="116" actId="6264"/>
          <ac:spMkLst>
            <pc:docMk/>
            <pc:sldMk cId="2272615741" sldId="265"/>
            <ac:spMk id="8" creationId="{9D4C77E9-7611-EA43-BEDB-602D2B5069EE}"/>
          </ac:spMkLst>
        </pc:spChg>
        <pc:spChg chg="add del mod">
          <ac:chgData name="marcos aurelio gularte de castro" userId="67f50566e2aee3b4" providerId="LiveId" clId="{7164C6B8-ABE3-5544-A664-C73D8F503040}" dt="2020-11-01T01:58:59.505" v="116" actId="6264"/>
          <ac:spMkLst>
            <pc:docMk/>
            <pc:sldMk cId="2272615741" sldId="265"/>
            <ac:spMk id="9" creationId="{F88830C9-1EBF-B147-9556-32EF015897ED}"/>
          </ac:spMkLst>
        </pc:spChg>
        <pc:spChg chg="add del mod ord">
          <ac:chgData name="marcos aurelio gularte de castro" userId="67f50566e2aee3b4" providerId="LiveId" clId="{7164C6B8-ABE3-5544-A664-C73D8F503040}" dt="2020-11-01T02:12:22.454" v="272" actId="931"/>
          <ac:spMkLst>
            <pc:docMk/>
            <pc:sldMk cId="2272615741" sldId="265"/>
            <ac:spMk id="10" creationId="{79F9BDD6-AF27-4442-AFC1-E2B51F784BC2}"/>
          </ac:spMkLst>
        </pc:spChg>
        <pc:spChg chg="add mod ord">
          <ac:chgData name="marcos aurelio gularte de castro" userId="67f50566e2aee3b4" providerId="LiveId" clId="{7164C6B8-ABE3-5544-A664-C73D8F503040}" dt="2020-11-01T01:59:08.960" v="121" actId="20577"/>
          <ac:spMkLst>
            <pc:docMk/>
            <pc:sldMk cId="2272615741" sldId="265"/>
            <ac:spMk id="11" creationId="{1958F733-186F-1B4C-9AFC-6FA559AC4EA7}"/>
          </ac:spMkLst>
        </pc:spChg>
        <pc:picChg chg="del mod">
          <ac:chgData name="marcos aurelio gularte de castro" userId="67f50566e2aee3b4" providerId="LiveId" clId="{7164C6B8-ABE3-5544-A664-C73D8F503040}" dt="2020-11-01T01:58:48.287" v="111" actId="478"/>
          <ac:picMkLst>
            <pc:docMk/>
            <pc:sldMk cId="2272615741" sldId="265"/>
            <ac:picMk id="4" creationId="{00000000-0000-0000-0000-000000000000}"/>
          </ac:picMkLst>
        </pc:picChg>
        <pc:picChg chg="add mod">
          <ac:chgData name="marcos aurelio gularte de castro" userId="67f50566e2aee3b4" providerId="LiveId" clId="{7164C6B8-ABE3-5544-A664-C73D8F503040}" dt="2020-11-01T02:12:22.454" v="272" actId="931"/>
          <ac:picMkLst>
            <pc:docMk/>
            <pc:sldMk cId="2272615741" sldId="265"/>
            <ac:picMk id="13" creationId="{C9554110-3CB4-E144-8EB8-C9BD29F6618C}"/>
          </ac:picMkLst>
        </pc:picChg>
      </pc:sldChg>
      <pc:sldChg chg="addSp delSp modSp mod modTransition modClrScheme chgLayout modNotes">
        <pc:chgData name="marcos aurelio gularte de castro" userId="67f50566e2aee3b4" providerId="LiveId" clId="{7164C6B8-ABE3-5544-A664-C73D8F503040}" dt="2020-11-01T02:13:26.889" v="274" actId="931"/>
        <pc:sldMkLst>
          <pc:docMk/>
          <pc:sldMk cId="461450558" sldId="266"/>
        </pc:sldMkLst>
        <pc:spChg chg="del mod">
          <ac:chgData name="marcos aurelio gularte de castro" userId="67f50566e2aee3b4" providerId="LiveId" clId="{7164C6B8-ABE3-5544-A664-C73D8F503040}" dt="2020-11-01T01:59:28.091" v="125" actId="700"/>
          <ac:spMkLst>
            <pc:docMk/>
            <pc:sldMk cId="461450558" sldId="266"/>
            <ac:spMk id="2" creationId="{00000000-0000-0000-0000-000000000000}"/>
          </ac:spMkLst>
        </pc:spChg>
        <pc:spChg chg="mod ord">
          <ac:chgData name="marcos aurelio gularte de castro" userId="67f50566e2aee3b4" providerId="LiveId" clId="{7164C6B8-ABE3-5544-A664-C73D8F503040}" dt="2020-11-01T01:59:43.669" v="132" actId="122"/>
          <ac:spMkLst>
            <pc:docMk/>
            <pc:sldMk cId="461450558" sldId="266"/>
            <ac:spMk id="3" creationId="{00000000-0000-0000-0000-000000000000}"/>
          </ac:spMkLst>
        </pc:spChg>
        <pc:spChg chg="add del mod ord">
          <ac:chgData name="marcos aurelio gularte de castro" userId="67f50566e2aee3b4" providerId="LiveId" clId="{7164C6B8-ABE3-5544-A664-C73D8F503040}" dt="2020-11-01T01:59:33.583" v="126" actId="6264"/>
          <ac:spMkLst>
            <pc:docMk/>
            <pc:sldMk cId="461450558" sldId="266"/>
            <ac:spMk id="5" creationId="{7A1DEAA2-8E42-6442-A5E6-FE103C5CA616}"/>
          </ac:spMkLst>
        </pc:spChg>
        <pc:spChg chg="add del mod ord">
          <ac:chgData name="marcos aurelio gularte de castro" userId="67f50566e2aee3b4" providerId="LiveId" clId="{7164C6B8-ABE3-5544-A664-C73D8F503040}" dt="2020-11-01T01:59:33.583" v="126" actId="6264"/>
          <ac:spMkLst>
            <pc:docMk/>
            <pc:sldMk cId="461450558" sldId="266"/>
            <ac:spMk id="6" creationId="{9D7C5395-FE25-6645-9798-020DA09BECCF}"/>
          </ac:spMkLst>
        </pc:spChg>
        <pc:spChg chg="add del mod">
          <ac:chgData name="marcos aurelio gularte de castro" userId="67f50566e2aee3b4" providerId="LiveId" clId="{7164C6B8-ABE3-5544-A664-C73D8F503040}" dt="2020-11-01T01:59:33.583" v="126" actId="6264"/>
          <ac:spMkLst>
            <pc:docMk/>
            <pc:sldMk cId="461450558" sldId="266"/>
            <ac:spMk id="7" creationId="{EB246E93-6495-FB41-B14D-F4FBC1BAB73E}"/>
          </ac:spMkLst>
        </pc:spChg>
        <pc:spChg chg="add del mod ord">
          <ac:chgData name="marcos aurelio gularte de castro" userId="67f50566e2aee3b4" providerId="LiveId" clId="{7164C6B8-ABE3-5544-A664-C73D8F503040}" dt="2020-11-01T02:12:44.363" v="273" actId="931"/>
          <ac:spMkLst>
            <pc:docMk/>
            <pc:sldMk cId="461450558" sldId="266"/>
            <ac:spMk id="8" creationId="{0FA2D53A-6714-5249-A174-67EF222FCD63}"/>
          </ac:spMkLst>
        </pc:spChg>
        <pc:spChg chg="add del mod ord">
          <ac:chgData name="marcos aurelio gularte de castro" userId="67f50566e2aee3b4" providerId="LiveId" clId="{7164C6B8-ABE3-5544-A664-C73D8F503040}" dt="2020-11-01T02:13:26.889" v="274" actId="931"/>
          <ac:spMkLst>
            <pc:docMk/>
            <pc:sldMk cId="461450558" sldId="266"/>
            <ac:spMk id="9" creationId="{1C1CE2A4-DCF4-3C40-A469-09D1BE90996F}"/>
          </ac:spMkLst>
        </pc:spChg>
        <pc:picChg chg="del mod">
          <ac:chgData name="marcos aurelio gularte de castro" userId="67f50566e2aee3b4" providerId="LiveId" clId="{7164C6B8-ABE3-5544-A664-C73D8F503040}" dt="2020-11-01T01:59:23.142" v="124" actId="478"/>
          <ac:picMkLst>
            <pc:docMk/>
            <pc:sldMk cId="461450558" sldId="266"/>
            <ac:picMk id="4" creationId="{00000000-0000-0000-0000-000000000000}"/>
          </ac:picMkLst>
        </pc:picChg>
        <pc:picChg chg="add mod">
          <ac:chgData name="marcos aurelio gularte de castro" userId="67f50566e2aee3b4" providerId="LiveId" clId="{7164C6B8-ABE3-5544-A664-C73D8F503040}" dt="2020-11-01T02:12:44.363" v="273" actId="931"/>
          <ac:picMkLst>
            <pc:docMk/>
            <pc:sldMk cId="461450558" sldId="266"/>
            <ac:picMk id="11" creationId="{23F3F02B-6959-714F-AADF-E80A29AC2F87}"/>
          </ac:picMkLst>
        </pc:picChg>
        <pc:picChg chg="add mod">
          <ac:chgData name="marcos aurelio gularte de castro" userId="67f50566e2aee3b4" providerId="LiveId" clId="{7164C6B8-ABE3-5544-A664-C73D8F503040}" dt="2020-11-01T02:13:26.889" v="274" actId="931"/>
          <ac:picMkLst>
            <pc:docMk/>
            <pc:sldMk cId="461450558" sldId="266"/>
            <ac:picMk id="13" creationId="{FB40D746-5509-384D-8107-44E192282E8C}"/>
          </ac:picMkLst>
        </pc:picChg>
      </pc:sldChg>
      <pc:sldChg chg="addSp delSp modSp mod modTransition modClrScheme chgLayout modNotes">
        <pc:chgData name="marcos aurelio gularte de castro" userId="67f50566e2aee3b4" providerId="LiveId" clId="{7164C6B8-ABE3-5544-A664-C73D8F503040}" dt="2020-11-01T02:13:54.962" v="275" actId="931"/>
        <pc:sldMkLst>
          <pc:docMk/>
          <pc:sldMk cId="727310871" sldId="267"/>
        </pc:sldMkLst>
        <pc:spChg chg="mod ord">
          <ac:chgData name="marcos aurelio gularte de castro" userId="67f50566e2aee3b4" providerId="LiveId" clId="{7164C6B8-ABE3-5544-A664-C73D8F503040}" dt="2020-11-01T02:00:32.560" v="146" actId="1076"/>
          <ac:spMkLst>
            <pc:docMk/>
            <pc:sldMk cId="727310871" sldId="267"/>
            <ac:spMk id="2" creationId="{00000000-0000-0000-0000-000000000000}"/>
          </ac:spMkLst>
        </pc:spChg>
        <pc:spChg chg="mod ord">
          <ac:chgData name="marcos aurelio gularte de castro" userId="67f50566e2aee3b4" providerId="LiveId" clId="{7164C6B8-ABE3-5544-A664-C73D8F503040}" dt="2020-11-01T02:00:23.123" v="145" actId="14100"/>
          <ac:spMkLst>
            <pc:docMk/>
            <pc:sldMk cId="727310871" sldId="267"/>
            <ac:spMk id="3" creationId="{00000000-0000-0000-0000-000000000000}"/>
          </ac:spMkLst>
        </pc:spChg>
        <pc:spChg chg="del mod">
          <ac:chgData name="marcos aurelio gularte de castro" userId="67f50566e2aee3b4" providerId="LiveId" clId="{7164C6B8-ABE3-5544-A664-C73D8F503040}" dt="2020-11-01T02:00:12.198" v="140" actId="478"/>
          <ac:spMkLst>
            <pc:docMk/>
            <pc:sldMk cId="727310871" sldId="267"/>
            <ac:spMk id="4" creationId="{00000000-0000-0000-0000-000000000000}"/>
          </ac:spMkLst>
        </pc:spChg>
        <pc:spChg chg="add del mod ord">
          <ac:chgData name="marcos aurelio gularte de castro" userId="67f50566e2aee3b4" providerId="LiveId" clId="{7164C6B8-ABE3-5544-A664-C73D8F503040}" dt="2020-11-01T02:00:19.664" v="144" actId="6264"/>
          <ac:spMkLst>
            <pc:docMk/>
            <pc:sldMk cId="727310871" sldId="267"/>
            <ac:spMk id="6" creationId="{52486CC7-09E6-2E42-9749-88F1EF9CA99A}"/>
          </ac:spMkLst>
        </pc:spChg>
        <pc:spChg chg="add del mod">
          <ac:chgData name="marcos aurelio gularte de castro" userId="67f50566e2aee3b4" providerId="LiveId" clId="{7164C6B8-ABE3-5544-A664-C73D8F503040}" dt="2020-11-01T02:00:19.664" v="144" actId="6264"/>
          <ac:spMkLst>
            <pc:docMk/>
            <pc:sldMk cId="727310871" sldId="267"/>
            <ac:spMk id="7" creationId="{E89BEEAE-B82C-3247-8492-661746B5FC20}"/>
          </ac:spMkLst>
        </pc:spChg>
        <pc:spChg chg="add del mod">
          <ac:chgData name="marcos aurelio gularte de castro" userId="67f50566e2aee3b4" providerId="LiveId" clId="{7164C6B8-ABE3-5544-A664-C73D8F503040}" dt="2020-11-01T02:00:19.664" v="144" actId="6264"/>
          <ac:spMkLst>
            <pc:docMk/>
            <pc:sldMk cId="727310871" sldId="267"/>
            <ac:spMk id="8" creationId="{B2E368A0-8C35-7D42-BF15-EBBA41CCBD35}"/>
          </ac:spMkLst>
        </pc:spChg>
        <pc:spChg chg="add del mod ord">
          <ac:chgData name="marcos aurelio gularte de castro" userId="67f50566e2aee3b4" providerId="LiveId" clId="{7164C6B8-ABE3-5544-A664-C73D8F503040}" dt="2020-11-01T02:13:54.962" v="275" actId="931"/>
          <ac:spMkLst>
            <pc:docMk/>
            <pc:sldMk cId="727310871" sldId="267"/>
            <ac:spMk id="9" creationId="{CA0A10ED-AF86-9B4B-A312-A0C7B6506972}"/>
          </ac:spMkLst>
        </pc:spChg>
        <pc:picChg chg="del mod">
          <ac:chgData name="marcos aurelio gularte de castro" userId="67f50566e2aee3b4" providerId="LiveId" clId="{7164C6B8-ABE3-5544-A664-C73D8F503040}" dt="2020-11-01T01:59:56.677" v="136" actId="478"/>
          <ac:picMkLst>
            <pc:docMk/>
            <pc:sldMk cId="727310871" sldId="267"/>
            <ac:picMk id="5" creationId="{00000000-0000-0000-0000-000000000000}"/>
          </ac:picMkLst>
        </pc:picChg>
        <pc:picChg chg="add mod">
          <ac:chgData name="marcos aurelio gularte de castro" userId="67f50566e2aee3b4" providerId="LiveId" clId="{7164C6B8-ABE3-5544-A664-C73D8F503040}" dt="2020-11-01T02:13:54.962" v="275" actId="931"/>
          <ac:picMkLst>
            <pc:docMk/>
            <pc:sldMk cId="727310871" sldId="267"/>
            <ac:picMk id="11" creationId="{4B4F776A-37A9-0541-879C-AB159355034C}"/>
          </ac:picMkLst>
        </pc:picChg>
      </pc:sldChg>
      <pc:sldChg chg="addSp delSp modSp mod modTransition modClrScheme chgLayout modNotes">
        <pc:chgData name="marcos aurelio gularte de castro" userId="67f50566e2aee3b4" providerId="LiveId" clId="{7164C6B8-ABE3-5544-A664-C73D8F503040}" dt="2020-11-01T02:14:23.323" v="276" actId="931"/>
        <pc:sldMkLst>
          <pc:docMk/>
          <pc:sldMk cId="4012276632" sldId="268"/>
        </pc:sldMkLst>
        <pc:spChg chg="mod ord">
          <ac:chgData name="marcos aurelio gularte de castro" userId="67f50566e2aee3b4" providerId="LiveId" clId="{7164C6B8-ABE3-5544-A664-C73D8F503040}" dt="2020-11-01T02:01:12.434" v="159" actId="14100"/>
          <ac:spMkLst>
            <pc:docMk/>
            <pc:sldMk cId="4012276632" sldId="268"/>
            <ac:spMk id="2" creationId="{00000000-0000-0000-0000-000000000000}"/>
          </ac:spMkLst>
        </pc:spChg>
        <pc:spChg chg="mod ord">
          <ac:chgData name="marcos aurelio gularte de castro" userId="67f50566e2aee3b4" providerId="LiveId" clId="{7164C6B8-ABE3-5544-A664-C73D8F503040}" dt="2020-11-01T02:01:33.340" v="169" actId="20577"/>
          <ac:spMkLst>
            <pc:docMk/>
            <pc:sldMk cId="4012276632" sldId="268"/>
            <ac:spMk id="3" creationId="{00000000-0000-0000-0000-000000000000}"/>
          </ac:spMkLst>
        </pc:spChg>
        <pc:spChg chg="add del mod ord">
          <ac:chgData name="marcos aurelio gularte de castro" userId="67f50566e2aee3b4" providerId="LiveId" clId="{7164C6B8-ABE3-5544-A664-C73D8F503040}" dt="2020-11-01T02:00:53.890" v="152" actId="6264"/>
          <ac:spMkLst>
            <pc:docMk/>
            <pc:sldMk cId="4012276632" sldId="268"/>
            <ac:spMk id="5" creationId="{CDE779FE-363A-5243-92AF-5F87F3078CE7}"/>
          </ac:spMkLst>
        </pc:spChg>
        <pc:spChg chg="add del mod">
          <ac:chgData name="marcos aurelio gularte de castro" userId="67f50566e2aee3b4" providerId="LiveId" clId="{7164C6B8-ABE3-5544-A664-C73D8F503040}" dt="2020-11-01T02:00:53.890" v="152" actId="6264"/>
          <ac:spMkLst>
            <pc:docMk/>
            <pc:sldMk cId="4012276632" sldId="268"/>
            <ac:spMk id="6" creationId="{3A369B8B-0453-CD46-AD53-23406979F13D}"/>
          </ac:spMkLst>
        </pc:spChg>
        <pc:spChg chg="add del mod">
          <ac:chgData name="marcos aurelio gularte de castro" userId="67f50566e2aee3b4" providerId="LiveId" clId="{7164C6B8-ABE3-5544-A664-C73D8F503040}" dt="2020-11-01T02:00:53.890" v="152" actId="6264"/>
          <ac:spMkLst>
            <pc:docMk/>
            <pc:sldMk cId="4012276632" sldId="268"/>
            <ac:spMk id="7" creationId="{9F8E0EFC-7E36-6744-BB20-FEAE559773DE}"/>
          </ac:spMkLst>
        </pc:spChg>
        <pc:spChg chg="add del mod ord">
          <ac:chgData name="marcos aurelio gularte de castro" userId="67f50566e2aee3b4" providerId="LiveId" clId="{7164C6B8-ABE3-5544-A664-C73D8F503040}" dt="2020-11-01T02:14:23.323" v="276" actId="931"/>
          <ac:spMkLst>
            <pc:docMk/>
            <pc:sldMk cId="4012276632" sldId="268"/>
            <ac:spMk id="8" creationId="{216A967A-F6AF-0E4F-A875-6B22F7B766B1}"/>
          </ac:spMkLst>
        </pc:spChg>
        <pc:picChg chg="del mod">
          <ac:chgData name="marcos aurelio gularte de castro" userId="67f50566e2aee3b4" providerId="LiveId" clId="{7164C6B8-ABE3-5544-A664-C73D8F503040}" dt="2020-11-01T02:00:37.944" v="147" actId="478"/>
          <ac:picMkLst>
            <pc:docMk/>
            <pc:sldMk cId="4012276632" sldId="268"/>
            <ac:picMk id="4" creationId="{00000000-0000-0000-0000-000000000000}"/>
          </ac:picMkLst>
        </pc:picChg>
        <pc:picChg chg="add mod">
          <ac:chgData name="marcos aurelio gularte de castro" userId="67f50566e2aee3b4" providerId="LiveId" clId="{7164C6B8-ABE3-5544-A664-C73D8F503040}" dt="2020-11-01T02:14:23.323" v="276" actId="931"/>
          <ac:picMkLst>
            <pc:docMk/>
            <pc:sldMk cId="4012276632" sldId="268"/>
            <ac:picMk id="10" creationId="{66E80C5A-987A-1D46-A387-B5DD9BEC3A76}"/>
          </ac:picMkLst>
        </pc:picChg>
      </pc:sldChg>
      <pc:sldChg chg="addSp delSp modSp mod modTransition modClrScheme chgLayout modNotes">
        <pc:chgData name="marcos aurelio gularte de castro" userId="67f50566e2aee3b4" providerId="LiveId" clId="{7164C6B8-ABE3-5544-A664-C73D8F503040}" dt="2020-11-01T02:14:39.042" v="277" actId="931"/>
        <pc:sldMkLst>
          <pc:docMk/>
          <pc:sldMk cId="2449951242" sldId="269"/>
        </pc:sldMkLst>
        <pc:spChg chg="del mod">
          <ac:chgData name="marcos aurelio gularte de castro" userId="67f50566e2aee3b4" providerId="LiveId" clId="{7164C6B8-ABE3-5544-A664-C73D8F503040}" dt="2020-11-01T02:01:50.380" v="171" actId="478"/>
          <ac:spMkLst>
            <pc:docMk/>
            <pc:sldMk cId="2449951242" sldId="269"/>
            <ac:spMk id="2" creationId="{00000000-0000-0000-0000-000000000000}"/>
          </ac:spMkLst>
        </pc:spChg>
        <pc:spChg chg="mod ord">
          <ac:chgData name="marcos aurelio gularte de castro" userId="67f50566e2aee3b4" providerId="LiveId" clId="{7164C6B8-ABE3-5544-A664-C73D8F503040}" dt="2020-11-01T02:02:34.210" v="185" actId="11"/>
          <ac:spMkLst>
            <pc:docMk/>
            <pc:sldMk cId="2449951242" sldId="269"/>
            <ac:spMk id="3" creationId="{00000000-0000-0000-0000-000000000000}"/>
          </ac:spMkLst>
        </pc:spChg>
        <pc:spChg chg="add del mod ord">
          <ac:chgData name="marcos aurelio gularte de castro" userId="67f50566e2aee3b4" providerId="LiveId" clId="{7164C6B8-ABE3-5544-A664-C73D8F503040}" dt="2020-11-01T02:02:22.637" v="182" actId="6264"/>
          <ac:spMkLst>
            <pc:docMk/>
            <pc:sldMk cId="2449951242" sldId="269"/>
            <ac:spMk id="5" creationId="{4114F011-DF46-7D43-BC1C-A04782763246}"/>
          </ac:spMkLst>
        </pc:spChg>
        <pc:spChg chg="add del mod">
          <ac:chgData name="marcos aurelio gularte de castro" userId="67f50566e2aee3b4" providerId="LiveId" clId="{7164C6B8-ABE3-5544-A664-C73D8F503040}" dt="2020-11-01T02:02:22.637" v="182" actId="6264"/>
          <ac:spMkLst>
            <pc:docMk/>
            <pc:sldMk cId="2449951242" sldId="269"/>
            <ac:spMk id="6" creationId="{1AD0F9AB-0368-5D4D-9322-894A10BB0809}"/>
          </ac:spMkLst>
        </pc:spChg>
        <pc:spChg chg="add del mod ord">
          <ac:chgData name="marcos aurelio gularte de castro" userId="67f50566e2aee3b4" providerId="LiveId" clId="{7164C6B8-ABE3-5544-A664-C73D8F503040}" dt="2020-11-01T02:14:39.042" v="277" actId="931"/>
          <ac:spMkLst>
            <pc:docMk/>
            <pc:sldMk cId="2449951242" sldId="269"/>
            <ac:spMk id="7" creationId="{DB5EA10F-8ACE-344F-B2F7-834287505632}"/>
          </ac:spMkLst>
        </pc:spChg>
        <pc:picChg chg="del mod">
          <ac:chgData name="marcos aurelio gularte de castro" userId="67f50566e2aee3b4" providerId="LiveId" clId="{7164C6B8-ABE3-5544-A664-C73D8F503040}" dt="2020-11-01T02:01:43.267" v="170" actId="478"/>
          <ac:picMkLst>
            <pc:docMk/>
            <pc:sldMk cId="2449951242" sldId="269"/>
            <ac:picMk id="4" creationId="{00000000-0000-0000-0000-000000000000}"/>
          </ac:picMkLst>
        </pc:picChg>
        <pc:picChg chg="add mod">
          <ac:chgData name="marcos aurelio gularte de castro" userId="67f50566e2aee3b4" providerId="LiveId" clId="{7164C6B8-ABE3-5544-A664-C73D8F503040}" dt="2020-11-01T02:14:39.042" v="277" actId="931"/>
          <ac:picMkLst>
            <pc:docMk/>
            <pc:sldMk cId="2449951242" sldId="269"/>
            <ac:picMk id="9" creationId="{AA02CD69-784A-7E4C-9F6F-AA63264C2CDF}"/>
          </ac:picMkLst>
        </pc:picChg>
      </pc:sldChg>
      <pc:sldChg chg="addSp delSp modSp mod modTransition modClrScheme chgLayout modNotes">
        <pc:chgData name="marcos aurelio gularte de castro" userId="67f50566e2aee3b4" providerId="LiveId" clId="{7164C6B8-ABE3-5544-A664-C73D8F503040}" dt="2020-11-01T02:18:14.494" v="279" actId="931"/>
        <pc:sldMkLst>
          <pc:docMk/>
          <pc:sldMk cId="3720500212" sldId="270"/>
        </pc:sldMkLst>
        <pc:spChg chg="del mod">
          <ac:chgData name="marcos aurelio gularte de castro" userId="67f50566e2aee3b4" providerId="LiveId" clId="{7164C6B8-ABE3-5544-A664-C73D8F503040}" dt="2020-11-01T02:02:53.917" v="188" actId="700"/>
          <ac:spMkLst>
            <pc:docMk/>
            <pc:sldMk cId="3720500212" sldId="270"/>
            <ac:spMk id="2" creationId="{00000000-0000-0000-0000-000000000000}"/>
          </ac:spMkLst>
        </pc:spChg>
        <pc:spChg chg="mod ord">
          <ac:chgData name="marcos aurelio gularte de castro" userId="67f50566e2aee3b4" providerId="LiveId" clId="{7164C6B8-ABE3-5544-A664-C73D8F503040}" dt="2020-11-01T02:03:02.689" v="192" actId="113"/>
          <ac:spMkLst>
            <pc:docMk/>
            <pc:sldMk cId="3720500212" sldId="270"/>
            <ac:spMk id="3" creationId="{00000000-0000-0000-0000-000000000000}"/>
          </ac:spMkLst>
        </pc:spChg>
        <pc:spChg chg="add del mod ord">
          <ac:chgData name="marcos aurelio gularte de castro" userId="67f50566e2aee3b4" providerId="LiveId" clId="{7164C6B8-ABE3-5544-A664-C73D8F503040}" dt="2020-11-01T02:02:56.382" v="190" actId="6264"/>
          <ac:spMkLst>
            <pc:docMk/>
            <pc:sldMk cId="3720500212" sldId="270"/>
            <ac:spMk id="5" creationId="{CFC131B3-BF8D-534F-8A84-9FE7D069D7B0}"/>
          </ac:spMkLst>
        </pc:spChg>
        <pc:spChg chg="add del mod ord">
          <ac:chgData name="marcos aurelio gularte de castro" userId="67f50566e2aee3b4" providerId="LiveId" clId="{7164C6B8-ABE3-5544-A664-C73D8F503040}" dt="2020-11-01T02:02:56.382" v="190" actId="6264"/>
          <ac:spMkLst>
            <pc:docMk/>
            <pc:sldMk cId="3720500212" sldId="270"/>
            <ac:spMk id="6" creationId="{8C2C1012-301C-2745-8EA2-C0BBB0891094}"/>
          </ac:spMkLst>
        </pc:spChg>
        <pc:spChg chg="add del mod">
          <ac:chgData name="marcos aurelio gularte de castro" userId="67f50566e2aee3b4" providerId="LiveId" clId="{7164C6B8-ABE3-5544-A664-C73D8F503040}" dt="2020-11-01T02:02:56.382" v="190" actId="6264"/>
          <ac:spMkLst>
            <pc:docMk/>
            <pc:sldMk cId="3720500212" sldId="270"/>
            <ac:spMk id="7" creationId="{9D539FBD-8685-3147-8ABE-B899897EA26C}"/>
          </ac:spMkLst>
        </pc:spChg>
        <pc:spChg chg="add del mod ord">
          <ac:chgData name="marcos aurelio gularte de castro" userId="67f50566e2aee3b4" providerId="LiveId" clId="{7164C6B8-ABE3-5544-A664-C73D8F503040}" dt="2020-11-01T02:18:01.377" v="278" actId="931"/>
          <ac:spMkLst>
            <pc:docMk/>
            <pc:sldMk cId="3720500212" sldId="270"/>
            <ac:spMk id="8" creationId="{8151D0EE-CE2D-9B42-BE80-BE7554B64738}"/>
          </ac:spMkLst>
        </pc:spChg>
        <pc:spChg chg="add del mod ord">
          <ac:chgData name="marcos aurelio gularte de castro" userId="67f50566e2aee3b4" providerId="LiveId" clId="{7164C6B8-ABE3-5544-A664-C73D8F503040}" dt="2020-11-01T02:18:14.494" v="279" actId="931"/>
          <ac:spMkLst>
            <pc:docMk/>
            <pc:sldMk cId="3720500212" sldId="270"/>
            <ac:spMk id="9" creationId="{90A2B29A-B98D-CE4E-8164-E29639924E38}"/>
          </ac:spMkLst>
        </pc:spChg>
        <pc:picChg chg="del mod">
          <ac:chgData name="marcos aurelio gularte de castro" userId="67f50566e2aee3b4" providerId="LiveId" clId="{7164C6B8-ABE3-5544-A664-C73D8F503040}" dt="2020-11-01T02:02:41.626" v="187" actId="478"/>
          <ac:picMkLst>
            <pc:docMk/>
            <pc:sldMk cId="3720500212" sldId="270"/>
            <ac:picMk id="4" creationId="{00000000-0000-0000-0000-000000000000}"/>
          </ac:picMkLst>
        </pc:picChg>
        <pc:picChg chg="add mod">
          <ac:chgData name="marcos aurelio gularte de castro" userId="67f50566e2aee3b4" providerId="LiveId" clId="{7164C6B8-ABE3-5544-A664-C73D8F503040}" dt="2020-11-01T02:18:01.377" v="278" actId="931"/>
          <ac:picMkLst>
            <pc:docMk/>
            <pc:sldMk cId="3720500212" sldId="270"/>
            <ac:picMk id="11" creationId="{BED345C5-DDEC-9245-99C1-6B1317A7C3F4}"/>
          </ac:picMkLst>
        </pc:picChg>
        <pc:picChg chg="add mod">
          <ac:chgData name="marcos aurelio gularte de castro" userId="67f50566e2aee3b4" providerId="LiveId" clId="{7164C6B8-ABE3-5544-A664-C73D8F503040}" dt="2020-11-01T02:18:14.494" v="279" actId="931"/>
          <ac:picMkLst>
            <pc:docMk/>
            <pc:sldMk cId="3720500212" sldId="270"/>
            <ac:picMk id="13" creationId="{C91D6F17-808E-7D43-B9F5-F87A7EAF2793}"/>
          </ac:picMkLst>
        </pc:picChg>
      </pc:sldChg>
      <pc:sldChg chg="addSp delSp modSp mod modTransition modClrScheme chgLayout modNotes">
        <pc:chgData name="marcos aurelio gularte de castro" userId="67f50566e2aee3b4" providerId="LiveId" clId="{7164C6B8-ABE3-5544-A664-C73D8F503040}" dt="2020-11-01T02:19:02.864" v="280" actId="931"/>
        <pc:sldMkLst>
          <pc:docMk/>
          <pc:sldMk cId="3115869320" sldId="271"/>
        </pc:sldMkLst>
        <pc:spChg chg="mod ord">
          <ac:chgData name="marcos aurelio gularte de castro" userId="67f50566e2aee3b4" providerId="LiveId" clId="{7164C6B8-ABE3-5544-A664-C73D8F503040}" dt="2020-11-01T02:03:20.833" v="195" actId="6264"/>
          <ac:spMkLst>
            <pc:docMk/>
            <pc:sldMk cId="3115869320" sldId="271"/>
            <ac:spMk id="2" creationId="{00000000-0000-0000-0000-000000000000}"/>
          </ac:spMkLst>
        </pc:spChg>
        <pc:spChg chg="mod ord">
          <ac:chgData name="marcos aurelio gularte de castro" userId="67f50566e2aee3b4" providerId="LiveId" clId="{7164C6B8-ABE3-5544-A664-C73D8F503040}" dt="2020-11-01T02:03:20.833" v="195" actId="6264"/>
          <ac:spMkLst>
            <pc:docMk/>
            <pc:sldMk cId="3115869320" sldId="271"/>
            <ac:spMk id="3" creationId="{00000000-0000-0000-0000-000000000000}"/>
          </ac:spMkLst>
        </pc:spChg>
        <pc:spChg chg="add del mod ord">
          <ac:chgData name="marcos aurelio gularte de castro" userId="67f50566e2aee3b4" providerId="LiveId" clId="{7164C6B8-ABE3-5544-A664-C73D8F503040}" dt="2020-11-01T02:03:20.833" v="195" actId="6264"/>
          <ac:spMkLst>
            <pc:docMk/>
            <pc:sldMk cId="3115869320" sldId="271"/>
            <ac:spMk id="5" creationId="{0FC3BEB7-37F1-9A42-BF6B-72A58BC17599}"/>
          </ac:spMkLst>
        </pc:spChg>
        <pc:spChg chg="add del mod">
          <ac:chgData name="marcos aurelio gularte de castro" userId="67f50566e2aee3b4" providerId="LiveId" clId="{7164C6B8-ABE3-5544-A664-C73D8F503040}" dt="2020-11-01T02:03:20.833" v="195" actId="6264"/>
          <ac:spMkLst>
            <pc:docMk/>
            <pc:sldMk cId="3115869320" sldId="271"/>
            <ac:spMk id="6" creationId="{32384CAC-92EA-C142-9DB2-68B77F493E09}"/>
          </ac:spMkLst>
        </pc:spChg>
        <pc:spChg chg="add del mod">
          <ac:chgData name="marcos aurelio gularte de castro" userId="67f50566e2aee3b4" providerId="LiveId" clId="{7164C6B8-ABE3-5544-A664-C73D8F503040}" dt="2020-11-01T02:03:20.833" v="195" actId="6264"/>
          <ac:spMkLst>
            <pc:docMk/>
            <pc:sldMk cId="3115869320" sldId="271"/>
            <ac:spMk id="7" creationId="{A59777AC-6842-2B45-BD3B-E19B8C8D3DCD}"/>
          </ac:spMkLst>
        </pc:spChg>
        <pc:spChg chg="add del mod ord">
          <ac:chgData name="marcos aurelio gularte de castro" userId="67f50566e2aee3b4" providerId="LiveId" clId="{7164C6B8-ABE3-5544-A664-C73D8F503040}" dt="2020-11-01T02:19:02.864" v="280" actId="931"/>
          <ac:spMkLst>
            <pc:docMk/>
            <pc:sldMk cId="3115869320" sldId="271"/>
            <ac:spMk id="8" creationId="{99AC0180-5AFD-964D-9586-E30085B52E6C}"/>
          </ac:spMkLst>
        </pc:spChg>
        <pc:picChg chg="del mod">
          <ac:chgData name="marcos aurelio gularte de castro" userId="67f50566e2aee3b4" providerId="LiveId" clId="{7164C6B8-ABE3-5544-A664-C73D8F503040}" dt="2020-11-01T02:03:13.357" v="193" actId="478"/>
          <ac:picMkLst>
            <pc:docMk/>
            <pc:sldMk cId="3115869320" sldId="271"/>
            <ac:picMk id="4" creationId="{00000000-0000-0000-0000-000000000000}"/>
          </ac:picMkLst>
        </pc:picChg>
        <pc:picChg chg="add mod">
          <ac:chgData name="marcos aurelio gularte de castro" userId="67f50566e2aee3b4" providerId="LiveId" clId="{7164C6B8-ABE3-5544-A664-C73D8F503040}" dt="2020-11-01T02:19:02.864" v="280" actId="931"/>
          <ac:picMkLst>
            <pc:docMk/>
            <pc:sldMk cId="3115869320" sldId="271"/>
            <ac:picMk id="10" creationId="{E721540C-9171-474C-809B-06A92983CAF7}"/>
          </ac:picMkLst>
        </pc:picChg>
      </pc:sldChg>
      <pc:sldChg chg="addSp delSp modSp mod modTransition modClrScheme chgLayout modNotes">
        <pc:chgData name="marcos aurelio gularte de castro" userId="67f50566e2aee3b4" providerId="LiveId" clId="{7164C6B8-ABE3-5544-A664-C73D8F503040}" dt="2020-11-01T02:27:39.386" v="285" actId="1076"/>
        <pc:sldMkLst>
          <pc:docMk/>
          <pc:sldMk cId="3557957033" sldId="272"/>
        </pc:sldMkLst>
        <pc:spChg chg="del mod">
          <ac:chgData name="marcos aurelio gularte de castro" userId="67f50566e2aee3b4" providerId="LiveId" clId="{7164C6B8-ABE3-5544-A664-C73D8F503040}" dt="2020-11-01T02:03:31.857" v="197" actId="700"/>
          <ac:spMkLst>
            <pc:docMk/>
            <pc:sldMk cId="3557957033" sldId="272"/>
            <ac:spMk id="2" creationId="{00000000-0000-0000-0000-000000000000}"/>
          </ac:spMkLst>
        </pc:spChg>
        <pc:spChg chg="mod ord">
          <ac:chgData name="marcos aurelio gularte de castro" userId="67f50566e2aee3b4" providerId="LiveId" clId="{7164C6B8-ABE3-5544-A664-C73D8F503040}" dt="2020-11-01T02:03:34.827" v="198" actId="20577"/>
          <ac:spMkLst>
            <pc:docMk/>
            <pc:sldMk cId="3557957033" sldId="272"/>
            <ac:spMk id="3" creationId="{00000000-0000-0000-0000-000000000000}"/>
          </ac:spMkLst>
        </pc:spChg>
        <pc:spChg chg="add del mod ord">
          <ac:chgData name="marcos aurelio gularte de castro" userId="67f50566e2aee3b4" providerId="LiveId" clId="{7164C6B8-ABE3-5544-A664-C73D8F503040}" dt="2020-11-01T02:27:36.143" v="284" actId="931"/>
          <ac:spMkLst>
            <pc:docMk/>
            <pc:sldMk cId="3557957033" sldId="272"/>
            <ac:spMk id="5" creationId="{F7AEE080-A1CE-5E49-8E76-E83EFF327ECE}"/>
          </ac:spMkLst>
        </pc:spChg>
        <pc:spChg chg="add del mod ord">
          <ac:chgData name="marcos aurelio gularte de castro" userId="67f50566e2aee3b4" providerId="LiveId" clId="{7164C6B8-ABE3-5544-A664-C73D8F503040}" dt="2020-11-01T02:20:45.310" v="281" actId="931"/>
          <ac:spMkLst>
            <pc:docMk/>
            <pc:sldMk cId="3557957033" sldId="272"/>
            <ac:spMk id="6" creationId="{949CE1AF-C961-A148-AE81-0E07F5FD22C9}"/>
          </ac:spMkLst>
        </pc:spChg>
        <pc:spChg chg="add del mod">
          <ac:chgData name="marcos aurelio gularte de castro" userId="67f50566e2aee3b4" providerId="LiveId" clId="{7164C6B8-ABE3-5544-A664-C73D8F503040}" dt="2020-11-01T02:27:22.276" v="283" actId="478"/>
          <ac:spMkLst>
            <pc:docMk/>
            <pc:sldMk cId="3557957033" sldId="272"/>
            <ac:spMk id="9" creationId="{6DE35609-951B-EF4D-8798-3AFAFF719D9A}"/>
          </ac:spMkLst>
        </pc:spChg>
        <pc:picChg chg="del mod">
          <ac:chgData name="marcos aurelio gularte de castro" userId="67f50566e2aee3b4" providerId="LiveId" clId="{7164C6B8-ABE3-5544-A664-C73D8F503040}" dt="2020-11-01T02:03:25.409" v="196" actId="478"/>
          <ac:picMkLst>
            <pc:docMk/>
            <pc:sldMk cId="3557957033" sldId="272"/>
            <ac:picMk id="4" creationId="{00000000-0000-0000-0000-000000000000}"/>
          </ac:picMkLst>
        </pc:picChg>
        <pc:picChg chg="add mod">
          <ac:chgData name="marcos aurelio gularte de castro" userId="67f50566e2aee3b4" providerId="LiveId" clId="{7164C6B8-ABE3-5544-A664-C73D8F503040}" dt="2020-11-01T02:27:39.386" v="285" actId="1076"/>
          <ac:picMkLst>
            <pc:docMk/>
            <pc:sldMk cId="3557957033" sldId="272"/>
            <ac:picMk id="8" creationId="{3CDF95BD-E312-F04C-A566-9ADC88372A47}"/>
          </ac:picMkLst>
        </pc:picChg>
        <pc:picChg chg="add mod">
          <ac:chgData name="marcos aurelio gularte de castro" userId="67f50566e2aee3b4" providerId="LiveId" clId="{7164C6B8-ABE3-5544-A664-C73D8F503040}" dt="2020-11-01T02:27:36.143" v="284" actId="931"/>
          <ac:picMkLst>
            <pc:docMk/>
            <pc:sldMk cId="3557957033" sldId="272"/>
            <ac:picMk id="11" creationId="{DEE5468C-5FC3-EF47-AD2D-651D301CE5E8}"/>
          </ac:picMkLst>
        </pc:picChg>
      </pc:sldChg>
      <pc:sldChg chg="addSp delSp modSp mod modTransition modClrScheme chgLayout modNotes">
        <pc:chgData name="marcos aurelio gularte de castro" userId="67f50566e2aee3b4" providerId="LiveId" clId="{7164C6B8-ABE3-5544-A664-C73D8F503040}" dt="2020-11-01T02:28:24.690" v="288" actId="931"/>
        <pc:sldMkLst>
          <pc:docMk/>
          <pc:sldMk cId="1377134266" sldId="273"/>
        </pc:sldMkLst>
        <pc:spChg chg="del mod">
          <ac:chgData name="marcos aurelio gularte de castro" userId="67f50566e2aee3b4" providerId="LiveId" clId="{7164C6B8-ABE3-5544-A664-C73D8F503040}" dt="2020-11-01T02:03:47.537" v="200" actId="700"/>
          <ac:spMkLst>
            <pc:docMk/>
            <pc:sldMk cId="1377134266" sldId="273"/>
            <ac:spMk id="2" creationId="{00000000-0000-0000-0000-000000000000}"/>
          </ac:spMkLst>
        </pc:spChg>
        <pc:spChg chg="mod ord">
          <ac:chgData name="marcos aurelio gularte de castro" userId="67f50566e2aee3b4" providerId="LiveId" clId="{7164C6B8-ABE3-5544-A664-C73D8F503040}" dt="2020-11-01T02:03:47.677" v="201" actId="27636"/>
          <ac:spMkLst>
            <pc:docMk/>
            <pc:sldMk cId="1377134266" sldId="273"/>
            <ac:spMk id="3" creationId="{00000000-0000-0000-0000-000000000000}"/>
          </ac:spMkLst>
        </pc:spChg>
        <pc:spChg chg="add del mod ord">
          <ac:chgData name="marcos aurelio gularte de castro" userId="67f50566e2aee3b4" providerId="LiveId" clId="{7164C6B8-ABE3-5544-A664-C73D8F503040}" dt="2020-11-01T02:28:14.958" v="286" actId="931"/>
          <ac:spMkLst>
            <pc:docMk/>
            <pc:sldMk cId="1377134266" sldId="273"/>
            <ac:spMk id="5" creationId="{6100950F-3A36-1D45-9FC0-50AA428C7863}"/>
          </ac:spMkLst>
        </pc:spChg>
        <pc:spChg chg="add del mod ord">
          <ac:chgData name="marcos aurelio gularte de castro" userId="67f50566e2aee3b4" providerId="LiveId" clId="{7164C6B8-ABE3-5544-A664-C73D8F503040}" dt="2020-11-01T02:28:24.690" v="288" actId="931"/>
          <ac:spMkLst>
            <pc:docMk/>
            <pc:sldMk cId="1377134266" sldId="273"/>
            <ac:spMk id="6" creationId="{E267AC18-C35F-6C40-9A76-43919EC57853}"/>
          </ac:spMkLst>
        </pc:spChg>
        <pc:picChg chg="del mod">
          <ac:chgData name="marcos aurelio gularte de castro" userId="67f50566e2aee3b4" providerId="LiveId" clId="{7164C6B8-ABE3-5544-A664-C73D8F503040}" dt="2020-11-01T02:03:40.420" v="199" actId="478"/>
          <ac:picMkLst>
            <pc:docMk/>
            <pc:sldMk cId="1377134266" sldId="273"/>
            <ac:picMk id="4" creationId="{00000000-0000-0000-0000-000000000000}"/>
          </ac:picMkLst>
        </pc:picChg>
        <pc:picChg chg="add mod">
          <ac:chgData name="marcos aurelio gularte de castro" userId="67f50566e2aee3b4" providerId="LiveId" clId="{7164C6B8-ABE3-5544-A664-C73D8F503040}" dt="2020-11-01T02:28:14.958" v="286" actId="931"/>
          <ac:picMkLst>
            <pc:docMk/>
            <pc:sldMk cId="1377134266" sldId="273"/>
            <ac:picMk id="8" creationId="{13777DC5-6D9C-B346-AB09-5954005B92CA}"/>
          </ac:picMkLst>
        </pc:picChg>
        <pc:picChg chg="add mod">
          <ac:chgData name="marcos aurelio gularte de castro" userId="67f50566e2aee3b4" providerId="LiveId" clId="{7164C6B8-ABE3-5544-A664-C73D8F503040}" dt="2020-11-01T02:28:24.690" v="288" actId="931"/>
          <ac:picMkLst>
            <pc:docMk/>
            <pc:sldMk cId="1377134266" sldId="273"/>
            <ac:picMk id="10" creationId="{24984A22-DBC6-824C-9AF1-27B0F6C6D90F}"/>
          </ac:picMkLst>
        </pc:picChg>
      </pc:sldChg>
      <pc:sldChg chg="addSp delSp modSp mod modTransition modClrScheme chgLayout modNotes">
        <pc:chgData name="marcos aurelio gularte de castro" userId="67f50566e2aee3b4" providerId="LiveId" clId="{7164C6B8-ABE3-5544-A664-C73D8F503040}" dt="2020-11-01T02:28:50.181" v="289" actId="931"/>
        <pc:sldMkLst>
          <pc:docMk/>
          <pc:sldMk cId="3565299891" sldId="274"/>
        </pc:sldMkLst>
        <pc:spChg chg="mod ord">
          <ac:chgData name="marcos aurelio gularte de castro" userId="67f50566e2aee3b4" providerId="LiveId" clId="{7164C6B8-ABE3-5544-A664-C73D8F503040}" dt="2020-11-01T02:04:08.488" v="204" actId="6264"/>
          <ac:spMkLst>
            <pc:docMk/>
            <pc:sldMk cId="3565299891" sldId="274"/>
            <ac:spMk id="2" creationId="{00000000-0000-0000-0000-000000000000}"/>
          </ac:spMkLst>
        </pc:spChg>
        <pc:spChg chg="mod ord">
          <ac:chgData name="marcos aurelio gularte de castro" userId="67f50566e2aee3b4" providerId="LiveId" clId="{7164C6B8-ABE3-5544-A664-C73D8F503040}" dt="2020-11-01T02:04:24.202" v="209" actId="20577"/>
          <ac:spMkLst>
            <pc:docMk/>
            <pc:sldMk cId="3565299891" sldId="274"/>
            <ac:spMk id="3" creationId="{00000000-0000-0000-0000-000000000000}"/>
          </ac:spMkLst>
        </pc:spChg>
        <pc:spChg chg="add del mod ord">
          <ac:chgData name="marcos aurelio gularte de castro" userId="67f50566e2aee3b4" providerId="LiveId" clId="{7164C6B8-ABE3-5544-A664-C73D8F503040}" dt="2020-11-01T02:04:08.488" v="204" actId="6264"/>
          <ac:spMkLst>
            <pc:docMk/>
            <pc:sldMk cId="3565299891" sldId="274"/>
            <ac:spMk id="5" creationId="{2778E58B-90E5-A943-AA54-9285D546BE0D}"/>
          </ac:spMkLst>
        </pc:spChg>
        <pc:spChg chg="add del mod">
          <ac:chgData name="marcos aurelio gularte de castro" userId="67f50566e2aee3b4" providerId="LiveId" clId="{7164C6B8-ABE3-5544-A664-C73D8F503040}" dt="2020-11-01T02:04:08.488" v="204" actId="6264"/>
          <ac:spMkLst>
            <pc:docMk/>
            <pc:sldMk cId="3565299891" sldId="274"/>
            <ac:spMk id="6" creationId="{169E0308-05FB-4E46-ADF1-7A0CD0B7B042}"/>
          </ac:spMkLst>
        </pc:spChg>
        <pc:spChg chg="add del mod">
          <ac:chgData name="marcos aurelio gularte de castro" userId="67f50566e2aee3b4" providerId="LiveId" clId="{7164C6B8-ABE3-5544-A664-C73D8F503040}" dt="2020-11-01T02:04:08.488" v="204" actId="6264"/>
          <ac:spMkLst>
            <pc:docMk/>
            <pc:sldMk cId="3565299891" sldId="274"/>
            <ac:spMk id="7" creationId="{C2BEB58A-849D-284A-A98B-05D4DEC4EEB9}"/>
          </ac:spMkLst>
        </pc:spChg>
        <pc:spChg chg="add del mod ord">
          <ac:chgData name="marcos aurelio gularte de castro" userId="67f50566e2aee3b4" providerId="LiveId" clId="{7164C6B8-ABE3-5544-A664-C73D8F503040}" dt="2020-11-01T02:28:50.181" v="289" actId="931"/>
          <ac:spMkLst>
            <pc:docMk/>
            <pc:sldMk cId="3565299891" sldId="274"/>
            <ac:spMk id="8" creationId="{5B025126-B6BA-DC4B-91CB-49CA19385CB3}"/>
          </ac:spMkLst>
        </pc:spChg>
        <pc:picChg chg="del mod">
          <ac:chgData name="marcos aurelio gularte de castro" userId="67f50566e2aee3b4" providerId="LiveId" clId="{7164C6B8-ABE3-5544-A664-C73D8F503040}" dt="2020-11-01T02:03:53.107" v="202" actId="478"/>
          <ac:picMkLst>
            <pc:docMk/>
            <pc:sldMk cId="3565299891" sldId="274"/>
            <ac:picMk id="4" creationId="{00000000-0000-0000-0000-000000000000}"/>
          </ac:picMkLst>
        </pc:picChg>
        <pc:picChg chg="add mod">
          <ac:chgData name="marcos aurelio gularte de castro" userId="67f50566e2aee3b4" providerId="LiveId" clId="{7164C6B8-ABE3-5544-A664-C73D8F503040}" dt="2020-11-01T02:28:50.181" v="289" actId="931"/>
          <ac:picMkLst>
            <pc:docMk/>
            <pc:sldMk cId="3565299891" sldId="274"/>
            <ac:picMk id="10" creationId="{0F777878-1DBC-F54E-A686-575EDF25106F}"/>
          </ac:picMkLst>
        </pc:picChg>
      </pc:sldChg>
      <pc:sldChg chg="addSp delSp modSp mod modTransition modClrScheme chgLayout modNotes">
        <pc:chgData name="marcos aurelio gularte de castro" userId="67f50566e2aee3b4" providerId="LiveId" clId="{7164C6B8-ABE3-5544-A664-C73D8F503040}" dt="2020-11-01T02:30:20.366" v="291" actId="18131"/>
        <pc:sldMkLst>
          <pc:docMk/>
          <pc:sldMk cId="1413158865" sldId="275"/>
        </pc:sldMkLst>
        <pc:spChg chg="del mod">
          <ac:chgData name="marcos aurelio gularte de castro" userId="67f50566e2aee3b4" providerId="LiveId" clId="{7164C6B8-ABE3-5544-A664-C73D8F503040}" dt="2020-11-01T02:04:40.151" v="211" actId="700"/>
          <ac:spMkLst>
            <pc:docMk/>
            <pc:sldMk cId="1413158865" sldId="275"/>
            <ac:spMk id="2" creationId="{00000000-0000-0000-0000-000000000000}"/>
          </ac:spMkLst>
        </pc:spChg>
        <pc:spChg chg="mod ord">
          <ac:chgData name="marcos aurelio gularte de castro" userId="67f50566e2aee3b4" providerId="LiveId" clId="{7164C6B8-ABE3-5544-A664-C73D8F503040}" dt="2020-11-01T02:04:55.654" v="219" actId="242"/>
          <ac:spMkLst>
            <pc:docMk/>
            <pc:sldMk cId="1413158865" sldId="275"/>
            <ac:spMk id="3" creationId="{00000000-0000-0000-0000-000000000000}"/>
          </ac:spMkLst>
        </pc:spChg>
        <pc:spChg chg="add del mod ord">
          <ac:chgData name="marcos aurelio gularte de castro" userId="67f50566e2aee3b4" providerId="LiveId" clId="{7164C6B8-ABE3-5544-A664-C73D8F503040}" dt="2020-11-01T02:04:42.661" v="212" actId="6264"/>
          <ac:spMkLst>
            <pc:docMk/>
            <pc:sldMk cId="1413158865" sldId="275"/>
            <ac:spMk id="5" creationId="{541679D3-AB2E-E342-A23A-4643950CF1BD}"/>
          </ac:spMkLst>
        </pc:spChg>
        <pc:spChg chg="add del mod">
          <ac:chgData name="marcos aurelio gularte de castro" userId="67f50566e2aee3b4" providerId="LiveId" clId="{7164C6B8-ABE3-5544-A664-C73D8F503040}" dt="2020-11-01T02:04:42.661" v="212" actId="6264"/>
          <ac:spMkLst>
            <pc:docMk/>
            <pc:sldMk cId="1413158865" sldId="275"/>
            <ac:spMk id="6" creationId="{472C7014-6B48-C648-94D8-85EDAEB5E68C}"/>
          </ac:spMkLst>
        </pc:spChg>
        <pc:spChg chg="add del mod ord">
          <ac:chgData name="marcos aurelio gularte de castro" userId="67f50566e2aee3b4" providerId="LiveId" clId="{7164C6B8-ABE3-5544-A664-C73D8F503040}" dt="2020-11-01T02:30:15.050" v="290" actId="931"/>
          <ac:spMkLst>
            <pc:docMk/>
            <pc:sldMk cId="1413158865" sldId="275"/>
            <ac:spMk id="7" creationId="{3F2E5B87-10D8-C14D-A972-E773BA0C4AA7}"/>
          </ac:spMkLst>
        </pc:spChg>
        <pc:picChg chg="del mod">
          <ac:chgData name="marcos aurelio gularte de castro" userId="67f50566e2aee3b4" providerId="LiveId" clId="{7164C6B8-ABE3-5544-A664-C73D8F503040}" dt="2020-11-01T02:04:31.400" v="210" actId="478"/>
          <ac:picMkLst>
            <pc:docMk/>
            <pc:sldMk cId="1413158865" sldId="275"/>
            <ac:picMk id="4" creationId="{00000000-0000-0000-0000-000000000000}"/>
          </ac:picMkLst>
        </pc:picChg>
        <pc:picChg chg="add mod modCrop">
          <ac:chgData name="marcos aurelio gularte de castro" userId="67f50566e2aee3b4" providerId="LiveId" clId="{7164C6B8-ABE3-5544-A664-C73D8F503040}" dt="2020-11-01T02:30:20.366" v="291" actId="18131"/>
          <ac:picMkLst>
            <pc:docMk/>
            <pc:sldMk cId="1413158865" sldId="275"/>
            <ac:picMk id="9" creationId="{CF29070E-949D-0044-A93E-EA41207E2B1E}"/>
          </ac:picMkLst>
        </pc:picChg>
      </pc:sldChg>
      <pc:sldChg chg="addSp delSp modSp mod modTransition modClrScheme chgLayout modNotes">
        <pc:chgData name="marcos aurelio gularte de castro" userId="67f50566e2aee3b4" providerId="LiveId" clId="{7164C6B8-ABE3-5544-A664-C73D8F503040}" dt="2020-11-01T02:31:27.955" v="293" actId="931"/>
        <pc:sldMkLst>
          <pc:docMk/>
          <pc:sldMk cId="2749591734" sldId="276"/>
        </pc:sldMkLst>
        <pc:spChg chg="del mod">
          <ac:chgData name="marcos aurelio gularte de castro" userId="67f50566e2aee3b4" providerId="LiveId" clId="{7164C6B8-ABE3-5544-A664-C73D8F503040}" dt="2020-11-01T02:05:02.274" v="220" actId="478"/>
          <ac:spMkLst>
            <pc:docMk/>
            <pc:sldMk cId="2749591734" sldId="276"/>
            <ac:spMk id="2" creationId="{00000000-0000-0000-0000-000000000000}"/>
          </ac:spMkLst>
        </pc:spChg>
        <pc:spChg chg="mod ord">
          <ac:chgData name="marcos aurelio gularte de castro" userId="67f50566e2aee3b4" providerId="LiveId" clId="{7164C6B8-ABE3-5544-A664-C73D8F503040}" dt="2020-11-01T02:05:13.958" v="223" actId="6264"/>
          <ac:spMkLst>
            <pc:docMk/>
            <pc:sldMk cId="2749591734" sldId="276"/>
            <ac:spMk id="3" creationId="{00000000-0000-0000-0000-000000000000}"/>
          </ac:spMkLst>
        </pc:spChg>
        <pc:spChg chg="add del mod ord">
          <ac:chgData name="marcos aurelio gularte de castro" userId="67f50566e2aee3b4" providerId="LiveId" clId="{7164C6B8-ABE3-5544-A664-C73D8F503040}" dt="2020-11-01T02:05:13.958" v="223" actId="6264"/>
          <ac:spMkLst>
            <pc:docMk/>
            <pc:sldMk cId="2749591734" sldId="276"/>
            <ac:spMk id="5" creationId="{F5C277EB-2461-5C4B-BC4F-6F1F37D9198F}"/>
          </ac:spMkLst>
        </pc:spChg>
        <pc:spChg chg="add del mod ord">
          <ac:chgData name="marcos aurelio gularte de castro" userId="67f50566e2aee3b4" providerId="LiveId" clId="{7164C6B8-ABE3-5544-A664-C73D8F503040}" dt="2020-11-01T02:05:13.958" v="223" actId="6264"/>
          <ac:spMkLst>
            <pc:docMk/>
            <pc:sldMk cId="2749591734" sldId="276"/>
            <ac:spMk id="6" creationId="{A6097D20-B549-4C4A-9F86-9B67DE6918BB}"/>
          </ac:spMkLst>
        </pc:spChg>
        <pc:spChg chg="add del mod">
          <ac:chgData name="marcos aurelio gularte de castro" userId="67f50566e2aee3b4" providerId="LiveId" clId="{7164C6B8-ABE3-5544-A664-C73D8F503040}" dt="2020-11-01T02:05:13.958" v="223" actId="6264"/>
          <ac:spMkLst>
            <pc:docMk/>
            <pc:sldMk cId="2749591734" sldId="276"/>
            <ac:spMk id="7" creationId="{E94E6B4A-EEBE-5945-833A-AAF253DC91D4}"/>
          </ac:spMkLst>
        </pc:spChg>
        <pc:spChg chg="add del mod ord">
          <ac:chgData name="marcos aurelio gularte de castro" userId="67f50566e2aee3b4" providerId="LiveId" clId="{7164C6B8-ABE3-5544-A664-C73D8F503040}" dt="2020-11-01T02:30:40.561" v="292" actId="931"/>
          <ac:spMkLst>
            <pc:docMk/>
            <pc:sldMk cId="2749591734" sldId="276"/>
            <ac:spMk id="8" creationId="{92770242-D2BD-1045-84FD-5CA9A0160BF3}"/>
          </ac:spMkLst>
        </pc:spChg>
        <pc:spChg chg="add del mod ord">
          <ac:chgData name="marcos aurelio gularte de castro" userId="67f50566e2aee3b4" providerId="LiveId" clId="{7164C6B8-ABE3-5544-A664-C73D8F503040}" dt="2020-11-01T02:31:27.955" v="293" actId="931"/>
          <ac:spMkLst>
            <pc:docMk/>
            <pc:sldMk cId="2749591734" sldId="276"/>
            <ac:spMk id="9" creationId="{6D2CAD59-5195-E640-A5F2-2D09A2C8E173}"/>
          </ac:spMkLst>
        </pc:spChg>
        <pc:picChg chg="del mod">
          <ac:chgData name="marcos aurelio gularte de castro" userId="67f50566e2aee3b4" providerId="LiveId" clId="{7164C6B8-ABE3-5544-A664-C73D8F503040}" dt="2020-11-01T02:05:03.790" v="221" actId="478"/>
          <ac:picMkLst>
            <pc:docMk/>
            <pc:sldMk cId="2749591734" sldId="276"/>
            <ac:picMk id="4" creationId="{00000000-0000-0000-0000-000000000000}"/>
          </ac:picMkLst>
        </pc:picChg>
        <pc:picChg chg="add mod">
          <ac:chgData name="marcos aurelio gularte de castro" userId="67f50566e2aee3b4" providerId="LiveId" clId="{7164C6B8-ABE3-5544-A664-C73D8F503040}" dt="2020-11-01T02:30:40.561" v="292" actId="931"/>
          <ac:picMkLst>
            <pc:docMk/>
            <pc:sldMk cId="2749591734" sldId="276"/>
            <ac:picMk id="11" creationId="{189E7105-73A0-BD4F-9301-FE44160DC06E}"/>
          </ac:picMkLst>
        </pc:picChg>
        <pc:picChg chg="add mod">
          <ac:chgData name="marcos aurelio gularte de castro" userId="67f50566e2aee3b4" providerId="LiveId" clId="{7164C6B8-ABE3-5544-A664-C73D8F503040}" dt="2020-11-01T02:31:27.955" v="293" actId="931"/>
          <ac:picMkLst>
            <pc:docMk/>
            <pc:sldMk cId="2749591734" sldId="276"/>
            <ac:picMk id="13" creationId="{BE7463BE-F867-ED42-A76B-15837DF8CC07}"/>
          </ac:picMkLst>
        </pc:picChg>
      </pc:sldChg>
      <pc:sldChg chg="addSp delSp modSp mod modTransition modClrScheme chgLayout modNotes">
        <pc:chgData name="marcos aurelio gularte de castro" userId="67f50566e2aee3b4" providerId="LiveId" clId="{7164C6B8-ABE3-5544-A664-C73D8F503040}" dt="2020-11-01T02:33:06.284" v="295" actId="931"/>
        <pc:sldMkLst>
          <pc:docMk/>
          <pc:sldMk cId="4052927451" sldId="277"/>
        </pc:sldMkLst>
        <pc:spChg chg="mod ord">
          <ac:chgData name="marcos aurelio gularte de castro" userId="67f50566e2aee3b4" providerId="LiveId" clId="{7164C6B8-ABE3-5544-A664-C73D8F503040}" dt="2020-11-01T02:05:28.117" v="227" actId="6264"/>
          <ac:spMkLst>
            <pc:docMk/>
            <pc:sldMk cId="4052927451" sldId="277"/>
            <ac:spMk id="2" creationId="{00000000-0000-0000-0000-000000000000}"/>
          </ac:spMkLst>
        </pc:spChg>
        <pc:spChg chg="mod ord">
          <ac:chgData name="marcos aurelio gularte de castro" userId="67f50566e2aee3b4" providerId="LiveId" clId="{7164C6B8-ABE3-5544-A664-C73D8F503040}" dt="2020-11-01T02:05:28.242" v="228" actId="27636"/>
          <ac:spMkLst>
            <pc:docMk/>
            <pc:sldMk cId="4052927451" sldId="277"/>
            <ac:spMk id="3" creationId="{00000000-0000-0000-0000-000000000000}"/>
          </ac:spMkLst>
        </pc:spChg>
        <pc:spChg chg="add del mod ord">
          <ac:chgData name="marcos aurelio gularte de castro" userId="67f50566e2aee3b4" providerId="LiveId" clId="{7164C6B8-ABE3-5544-A664-C73D8F503040}" dt="2020-11-01T02:05:28.117" v="227" actId="6264"/>
          <ac:spMkLst>
            <pc:docMk/>
            <pc:sldMk cId="4052927451" sldId="277"/>
            <ac:spMk id="5" creationId="{A09105D9-0F76-5544-B98B-43B6C290F040}"/>
          </ac:spMkLst>
        </pc:spChg>
        <pc:spChg chg="add del mod ord">
          <ac:chgData name="marcos aurelio gularte de castro" userId="67f50566e2aee3b4" providerId="LiveId" clId="{7164C6B8-ABE3-5544-A664-C73D8F503040}" dt="2020-11-01T02:05:28.117" v="227" actId="6264"/>
          <ac:spMkLst>
            <pc:docMk/>
            <pc:sldMk cId="4052927451" sldId="277"/>
            <ac:spMk id="6" creationId="{A5366543-A332-9745-8F14-4B07F74108B7}"/>
          </ac:spMkLst>
        </pc:spChg>
        <pc:spChg chg="add del mod">
          <ac:chgData name="marcos aurelio gularte de castro" userId="67f50566e2aee3b4" providerId="LiveId" clId="{7164C6B8-ABE3-5544-A664-C73D8F503040}" dt="2020-11-01T02:05:28.117" v="227" actId="6264"/>
          <ac:spMkLst>
            <pc:docMk/>
            <pc:sldMk cId="4052927451" sldId="277"/>
            <ac:spMk id="7" creationId="{CC992F52-3654-554F-A02C-C31D17B9E339}"/>
          </ac:spMkLst>
        </pc:spChg>
        <pc:spChg chg="add del mod">
          <ac:chgData name="marcos aurelio gularte de castro" userId="67f50566e2aee3b4" providerId="LiveId" clId="{7164C6B8-ABE3-5544-A664-C73D8F503040}" dt="2020-11-01T02:05:28.117" v="227" actId="6264"/>
          <ac:spMkLst>
            <pc:docMk/>
            <pc:sldMk cId="4052927451" sldId="277"/>
            <ac:spMk id="8" creationId="{8E625E1E-4D28-3447-A8C3-12D186E806BB}"/>
          </ac:spMkLst>
        </pc:spChg>
        <pc:spChg chg="add del mod ord">
          <ac:chgData name="marcos aurelio gularte de castro" userId="67f50566e2aee3b4" providerId="LiveId" clId="{7164C6B8-ABE3-5544-A664-C73D8F503040}" dt="2020-11-01T02:31:45.257" v="294" actId="931"/>
          <ac:spMkLst>
            <pc:docMk/>
            <pc:sldMk cId="4052927451" sldId="277"/>
            <ac:spMk id="9" creationId="{7471A74D-75A0-9C49-9138-A819CB035DD1}"/>
          </ac:spMkLst>
        </pc:spChg>
        <pc:spChg chg="add del mod ord">
          <ac:chgData name="marcos aurelio gularte de castro" userId="67f50566e2aee3b4" providerId="LiveId" clId="{7164C6B8-ABE3-5544-A664-C73D8F503040}" dt="2020-11-01T02:33:06.284" v="295" actId="931"/>
          <ac:spMkLst>
            <pc:docMk/>
            <pc:sldMk cId="4052927451" sldId="277"/>
            <ac:spMk id="10" creationId="{BBC98E79-488E-CA4B-8E00-8B757B8493A1}"/>
          </ac:spMkLst>
        </pc:spChg>
        <pc:picChg chg="del mod">
          <ac:chgData name="marcos aurelio gularte de castro" userId="67f50566e2aee3b4" providerId="LiveId" clId="{7164C6B8-ABE3-5544-A664-C73D8F503040}" dt="2020-11-01T02:05:19.303" v="224" actId="478"/>
          <ac:picMkLst>
            <pc:docMk/>
            <pc:sldMk cId="4052927451" sldId="277"/>
            <ac:picMk id="4" creationId="{00000000-0000-0000-0000-000000000000}"/>
          </ac:picMkLst>
        </pc:picChg>
        <pc:picChg chg="add mod">
          <ac:chgData name="marcos aurelio gularte de castro" userId="67f50566e2aee3b4" providerId="LiveId" clId="{7164C6B8-ABE3-5544-A664-C73D8F503040}" dt="2020-11-01T02:31:45.257" v="294" actId="931"/>
          <ac:picMkLst>
            <pc:docMk/>
            <pc:sldMk cId="4052927451" sldId="277"/>
            <ac:picMk id="12" creationId="{CC7422DE-20E7-814A-8C2A-6E7079142CF6}"/>
          </ac:picMkLst>
        </pc:picChg>
        <pc:picChg chg="add mod">
          <ac:chgData name="marcos aurelio gularte de castro" userId="67f50566e2aee3b4" providerId="LiveId" clId="{7164C6B8-ABE3-5544-A664-C73D8F503040}" dt="2020-11-01T02:33:06.284" v="295" actId="931"/>
          <ac:picMkLst>
            <pc:docMk/>
            <pc:sldMk cId="4052927451" sldId="277"/>
            <ac:picMk id="14" creationId="{0CD87EB7-C476-264B-9290-786E323FA002}"/>
          </ac:picMkLst>
        </pc:picChg>
      </pc:sldChg>
      <pc:sldChg chg="addSp delSp modSp mod modTransition modClrScheme chgLayout modNotes">
        <pc:chgData name="marcos aurelio gularte de castro" userId="67f50566e2aee3b4" providerId="LiveId" clId="{7164C6B8-ABE3-5544-A664-C73D8F503040}" dt="2020-11-01T02:37:28.654" v="309" actId="18131"/>
        <pc:sldMkLst>
          <pc:docMk/>
          <pc:sldMk cId="1136909026" sldId="278"/>
        </pc:sldMkLst>
        <pc:spChg chg="del mod">
          <ac:chgData name="marcos aurelio gularte de castro" userId="67f50566e2aee3b4" providerId="LiveId" clId="{7164C6B8-ABE3-5544-A664-C73D8F503040}" dt="2020-11-01T02:05:36.844" v="230" actId="700"/>
          <ac:spMkLst>
            <pc:docMk/>
            <pc:sldMk cId="1136909026" sldId="278"/>
            <ac:spMk id="2" creationId="{00000000-0000-0000-0000-000000000000}"/>
          </ac:spMkLst>
        </pc:spChg>
        <pc:spChg chg="mod ord">
          <ac:chgData name="marcos aurelio gularte de castro" userId="67f50566e2aee3b4" providerId="LiveId" clId="{7164C6B8-ABE3-5544-A664-C73D8F503040}" dt="2020-11-01T02:33:32.915" v="297" actId="6264"/>
          <ac:spMkLst>
            <pc:docMk/>
            <pc:sldMk cId="1136909026" sldId="278"/>
            <ac:spMk id="3" creationId="{00000000-0000-0000-0000-000000000000}"/>
          </ac:spMkLst>
        </pc:spChg>
        <pc:spChg chg="add del mod ord">
          <ac:chgData name="marcos aurelio gularte de castro" userId="67f50566e2aee3b4" providerId="LiveId" clId="{7164C6B8-ABE3-5544-A664-C73D8F503040}" dt="2020-11-01T02:05:38.774" v="231" actId="6264"/>
          <ac:spMkLst>
            <pc:docMk/>
            <pc:sldMk cId="1136909026" sldId="278"/>
            <ac:spMk id="5" creationId="{5061F62A-C56F-C34C-98A0-73CBB66986B2}"/>
          </ac:spMkLst>
        </pc:spChg>
        <pc:spChg chg="add del mod ord">
          <ac:chgData name="marcos aurelio gularte de castro" userId="67f50566e2aee3b4" providerId="LiveId" clId="{7164C6B8-ABE3-5544-A664-C73D8F503040}" dt="2020-11-01T02:05:38.774" v="231" actId="6264"/>
          <ac:spMkLst>
            <pc:docMk/>
            <pc:sldMk cId="1136909026" sldId="278"/>
            <ac:spMk id="6" creationId="{5B174DC6-7E78-3540-9F7B-A297A65C1867}"/>
          </ac:spMkLst>
        </pc:spChg>
        <pc:spChg chg="add del mod">
          <ac:chgData name="marcos aurelio gularte de castro" userId="67f50566e2aee3b4" providerId="LiveId" clId="{7164C6B8-ABE3-5544-A664-C73D8F503040}" dt="2020-11-01T02:05:38.774" v="231" actId="6264"/>
          <ac:spMkLst>
            <pc:docMk/>
            <pc:sldMk cId="1136909026" sldId="278"/>
            <ac:spMk id="7" creationId="{DA223303-F88F-9443-8D1D-702C8744DEE7}"/>
          </ac:spMkLst>
        </pc:spChg>
        <pc:spChg chg="add del mod ord">
          <ac:chgData name="marcos aurelio gularte de castro" userId="67f50566e2aee3b4" providerId="LiveId" clId="{7164C6B8-ABE3-5544-A664-C73D8F503040}" dt="2020-11-01T02:33:32.915" v="297" actId="6264"/>
          <ac:spMkLst>
            <pc:docMk/>
            <pc:sldMk cId="1136909026" sldId="278"/>
            <ac:spMk id="8" creationId="{ED97DEB3-0039-9240-8A75-8B2F1C4765F0}"/>
          </ac:spMkLst>
        </pc:spChg>
        <pc:spChg chg="add del mod ord">
          <ac:chgData name="marcos aurelio gularte de castro" userId="67f50566e2aee3b4" providerId="LiveId" clId="{7164C6B8-ABE3-5544-A664-C73D8F503040}" dt="2020-11-01T02:33:28.765" v="296" actId="931"/>
          <ac:spMkLst>
            <pc:docMk/>
            <pc:sldMk cId="1136909026" sldId="278"/>
            <ac:spMk id="9" creationId="{51222A51-42A9-C040-98E2-AB26F172B342}"/>
          </ac:spMkLst>
        </pc:spChg>
        <pc:spChg chg="add del mod">
          <ac:chgData name="marcos aurelio gularte de castro" userId="67f50566e2aee3b4" providerId="LiveId" clId="{7164C6B8-ABE3-5544-A664-C73D8F503040}" dt="2020-11-01T02:33:32.915" v="297" actId="6264"/>
          <ac:spMkLst>
            <pc:docMk/>
            <pc:sldMk cId="1136909026" sldId="278"/>
            <ac:spMk id="12" creationId="{12054BA5-DCB9-FB48-93A2-5932B77FDC22}"/>
          </ac:spMkLst>
        </pc:spChg>
        <pc:spChg chg="add del mod">
          <ac:chgData name="marcos aurelio gularte de castro" userId="67f50566e2aee3b4" providerId="LiveId" clId="{7164C6B8-ABE3-5544-A664-C73D8F503040}" dt="2020-11-01T02:33:32.915" v="297" actId="6264"/>
          <ac:spMkLst>
            <pc:docMk/>
            <pc:sldMk cId="1136909026" sldId="278"/>
            <ac:spMk id="13" creationId="{3BBD941F-8532-AC47-9F2B-1E2692A50F53}"/>
          </ac:spMkLst>
        </pc:spChg>
        <pc:spChg chg="add del mod ord">
          <ac:chgData name="marcos aurelio gularte de castro" userId="67f50566e2aee3b4" providerId="LiveId" clId="{7164C6B8-ABE3-5544-A664-C73D8F503040}" dt="2020-11-01T02:34:29.791" v="298" actId="931"/>
          <ac:spMkLst>
            <pc:docMk/>
            <pc:sldMk cId="1136909026" sldId="278"/>
            <ac:spMk id="14" creationId="{542688C5-7527-444E-8D89-ECCF80011B2D}"/>
          </ac:spMkLst>
        </pc:spChg>
        <pc:spChg chg="add del mod">
          <ac:chgData name="marcos aurelio gularte de castro" userId="67f50566e2aee3b4" providerId="LiveId" clId="{7164C6B8-ABE3-5544-A664-C73D8F503040}" dt="2020-11-01T02:35:30.223" v="300" actId="931"/>
          <ac:spMkLst>
            <pc:docMk/>
            <pc:sldMk cId="1136909026" sldId="278"/>
            <ac:spMk id="18" creationId="{A4BE1759-7D7E-D846-88B2-5DF0CE12953C}"/>
          </ac:spMkLst>
        </pc:spChg>
        <pc:spChg chg="add del mod">
          <ac:chgData name="marcos aurelio gularte de castro" userId="67f50566e2aee3b4" providerId="LiveId" clId="{7164C6B8-ABE3-5544-A664-C73D8F503040}" dt="2020-11-01T02:36:08.939" v="302" actId="931"/>
          <ac:spMkLst>
            <pc:docMk/>
            <pc:sldMk cId="1136909026" sldId="278"/>
            <ac:spMk id="22" creationId="{DB92A727-7E1E-F340-80A3-779C11FC3930}"/>
          </ac:spMkLst>
        </pc:spChg>
        <pc:picChg chg="del mod">
          <ac:chgData name="marcos aurelio gularte de castro" userId="67f50566e2aee3b4" providerId="LiveId" clId="{7164C6B8-ABE3-5544-A664-C73D8F503040}" dt="2020-11-01T02:05:33.810" v="229" actId="478"/>
          <ac:picMkLst>
            <pc:docMk/>
            <pc:sldMk cId="1136909026" sldId="278"/>
            <ac:picMk id="4" creationId="{00000000-0000-0000-0000-000000000000}"/>
          </ac:picMkLst>
        </pc:picChg>
        <pc:picChg chg="add mod ord modCrop">
          <ac:chgData name="marcos aurelio gularte de castro" userId="67f50566e2aee3b4" providerId="LiveId" clId="{7164C6B8-ABE3-5544-A664-C73D8F503040}" dt="2020-11-01T02:37:28.654" v="309" actId="18131"/>
          <ac:picMkLst>
            <pc:docMk/>
            <pc:sldMk cId="1136909026" sldId="278"/>
            <ac:picMk id="11" creationId="{1269C7C2-19BC-E148-84F0-06C37FF29DD3}"/>
          </ac:picMkLst>
        </pc:picChg>
        <pc:picChg chg="add del mod">
          <ac:chgData name="marcos aurelio gularte de castro" userId="67f50566e2aee3b4" providerId="LiveId" clId="{7164C6B8-ABE3-5544-A664-C73D8F503040}" dt="2020-11-01T02:34:33.230" v="299" actId="478"/>
          <ac:picMkLst>
            <pc:docMk/>
            <pc:sldMk cId="1136909026" sldId="278"/>
            <ac:picMk id="16" creationId="{3E31EDBE-81E4-1042-9ED1-80C569E11DA9}"/>
          </ac:picMkLst>
        </pc:picChg>
        <pc:picChg chg="add del mod">
          <ac:chgData name="marcos aurelio gularte de castro" userId="67f50566e2aee3b4" providerId="LiveId" clId="{7164C6B8-ABE3-5544-A664-C73D8F503040}" dt="2020-11-01T02:35:33.788" v="301" actId="478"/>
          <ac:picMkLst>
            <pc:docMk/>
            <pc:sldMk cId="1136909026" sldId="278"/>
            <ac:picMk id="20" creationId="{F36C2F31-C650-F94B-B7C1-3FFEACC10EFA}"/>
          </ac:picMkLst>
        </pc:picChg>
        <pc:picChg chg="add mod">
          <ac:chgData name="marcos aurelio gularte de castro" userId="67f50566e2aee3b4" providerId="LiveId" clId="{7164C6B8-ABE3-5544-A664-C73D8F503040}" dt="2020-11-01T02:36:11.015" v="303" actId="167"/>
          <ac:picMkLst>
            <pc:docMk/>
            <pc:sldMk cId="1136909026" sldId="278"/>
            <ac:picMk id="24" creationId="{909A92FE-49C3-FD42-A20C-20B28F0237D6}"/>
          </ac:picMkLst>
        </pc:picChg>
      </pc:sldChg>
      <pc:sldChg chg="addSp delSp modSp mod modTransition modClrScheme chgLayout modNotes">
        <pc:chgData name="marcos aurelio gularte de castro" userId="67f50566e2aee3b4" providerId="LiveId" clId="{7164C6B8-ABE3-5544-A664-C73D8F503040}" dt="2020-11-01T02:40:10.207" v="317" actId="18331"/>
        <pc:sldMkLst>
          <pc:docMk/>
          <pc:sldMk cId="3692841362" sldId="279"/>
        </pc:sldMkLst>
        <pc:spChg chg="del mod">
          <ac:chgData name="marcos aurelio gularte de castro" userId="67f50566e2aee3b4" providerId="LiveId" clId="{7164C6B8-ABE3-5544-A664-C73D8F503040}" dt="2020-11-01T02:05:45.779" v="233" actId="478"/>
          <ac:spMkLst>
            <pc:docMk/>
            <pc:sldMk cId="3692841362" sldId="279"/>
            <ac:spMk id="2" creationId="{00000000-0000-0000-0000-000000000000}"/>
          </ac:spMkLst>
        </pc:spChg>
        <pc:spChg chg="mod ord">
          <ac:chgData name="marcos aurelio gularte de castro" userId="67f50566e2aee3b4" providerId="LiveId" clId="{7164C6B8-ABE3-5544-A664-C73D8F503040}" dt="2020-11-01T02:05:51.014" v="235" actId="6264"/>
          <ac:spMkLst>
            <pc:docMk/>
            <pc:sldMk cId="3692841362" sldId="279"/>
            <ac:spMk id="3" creationId="{00000000-0000-0000-0000-000000000000}"/>
          </ac:spMkLst>
        </pc:spChg>
        <pc:spChg chg="add del mod ord">
          <ac:chgData name="marcos aurelio gularte de castro" userId="67f50566e2aee3b4" providerId="LiveId" clId="{7164C6B8-ABE3-5544-A664-C73D8F503040}" dt="2020-11-01T02:05:51.014" v="235" actId="6264"/>
          <ac:spMkLst>
            <pc:docMk/>
            <pc:sldMk cId="3692841362" sldId="279"/>
            <ac:spMk id="5" creationId="{C0D4275C-CFA8-7545-ACA8-03A22E00E44E}"/>
          </ac:spMkLst>
        </pc:spChg>
        <pc:spChg chg="add del mod">
          <ac:chgData name="marcos aurelio gularte de castro" userId="67f50566e2aee3b4" providerId="LiveId" clId="{7164C6B8-ABE3-5544-A664-C73D8F503040}" dt="2020-11-01T02:05:51.014" v="235" actId="6264"/>
          <ac:spMkLst>
            <pc:docMk/>
            <pc:sldMk cId="3692841362" sldId="279"/>
            <ac:spMk id="6" creationId="{9D5CC6FE-25C4-894D-8C05-7C47F78A66B9}"/>
          </ac:spMkLst>
        </pc:spChg>
        <pc:spChg chg="add del mod ord">
          <ac:chgData name="marcos aurelio gularte de castro" userId="67f50566e2aee3b4" providerId="LiveId" clId="{7164C6B8-ABE3-5544-A664-C73D8F503040}" dt="2020-11-01T02:37:52.163" v="310" actId="931"/>
          <ac:spMkLst>
            <pc:docMk/>
            <pc:sldMk cId="3692841362" sldId="279"/>
            <ac:spMk id="7" creationId="{1FC6497E-281B-A748-AF3C-0DE710BDD501}"/>
          </ac:spMkLst>
        </pc:spChg>
        <pc:picChg chg="del mod">
          <ac:chgData name="marcos aurelio gularte de castro" userId="67f50566e2aee3b4" providerId="LiveId" clId="{7164C6B8-ABE3-5544-A664-C73D8F503040}" dt="2020-11-01T02:05:43.263" v="232" actId="478"/>
          <ac:picMkLst>
            <pc:docMk/>
            <pc:sldMk cId="3692841362" sldId="279"/>
            <ac:picMk id="4" creationId="{00000000-0000-0000-0000-000000000000}"/>
          </ac:picMkLst>
        </pc:picChg>
        <pc:picChg chg="add mod modCrop">
          <ac:chgData name="marcos aurelio gularte de castro" userId="67f50566e2aee3b4" providerId="LiveId" clId="{7164C6B8-ABE3-5544-A664-C73D8F503040}" dt="2020-11-01T02:40:10.207" v="317" actId="18331"/>
          <ac:picMkLst>
            <pc:docMk/>
            <pc:sldMk cId="3692841362" sldId="279"/>
            <ac:picMk id="9" creationId="{41C72950-797A-6F42-B2ED-2BBA3EBA1845}"/>
          </ac:picMkLst>
        </pc:picChg>
      </pc:sldChg>
      <pc:sldChg chg="addSp delSp modSp mod modTransition modClrScheme chgLayout modNotes">
        <pc:chgData name="marcos aurelio gularte de castro" userId="67f50566e2aee3b4" providerId="LiveId" clId="{7164C6B8-ABE3-5544-A664-C73D8F503040}" dt="2020-11-01T02:38:35.681" v="313" actId="18131"/>
        <pc:sldMkLst>
          <pc:docMk/>
          <pc:sldMk cId="1693468645" sldId="280"/>
        </pc:sldMkLst>
        <pc:spChg chg="del mod">
          <ac:chgData name="marcos aurelio gularte de castro" userId="67f50566e2aee3b4" providerId="LiveId" clId="{7164C6B8-ABE3-5544-A664-C73D8F503040}" dt="2020-11-01T02:06:00.695" v="237" actId="700"/>
          <ac:spMkLst>
            <pc:docMk/>
            <pc:sldMk cId="1693468645" sldId="280"/>
            <ac:spMk id="2" creationId="{00000000-0000-0000-0000-000000000000}"/>
          </ac:spMkLst>
        </pc:spChg>
        <pc:spChg chg="mod ord">
          <ac:chgData name="marcos aurelio gularte de castro" userId="67f50566e2aee3b4" providerId="LiveId" clId="{7164C6B8-ABE3-5544-A664-C73D8F503040}" dt="2020-11-01T02:06:27.849" v="242" actId="242"/>
          <ac:spMkLst>
            <pc:docMk/>
            <pc:sldMk cId="1693468645" sldId="280"/>
            <ac:spMk id="3" creationId="{00000000-0000-0000-0000-000000000000}"/>
          </ac:spMkLst>
        </pc:spChg>
        <pc:spChg chg="add del mod ord">
          <ac:chgData name="marcos aurelio gularte de castro" userId="67f50566e2aee3b4" providerId="LiveId" clId="{7164C6B8-ABE3-5544-A664-C73D8F503040}" dt="2020-11-01T02:06:02.638" v="239" actId="6264"/>
          <ac:spMkLst>
            <pc:docMk/>
            <pc:sldMk cId="1693468645" sldId="280"/>
            <ac:spMk id="5" creationId="{83790DFB-F801-3945-B492-B099E464B502}"/>
          </ac:spMkLst>
        </pc:spChg>
        <pc:spChg chg="add del mod">
          <ac:chgData name="marcos aurelio gularte de castro" userId="67f50566e2aee3b4" providerId="LiveId" clId="{7164C6B8-ABE3-5544-A664-C73D8F503040}" dt="2020-11-01T02:06:02.638" v="239" actId="6264"/>
          <ac:spMkLst>
            <pc:docMk/>
            <pc:sldMk cId="1693468645" sldId="280"/>
            <ac:spMk id="6" creationId="{3C92BD87-3359-7047-8BB4-E5A9C0D4E2F9}"/>
          </ac:spMkLst>
        </pc:spChg>
        <pc:spChg chg="add del mod ord">
          <ac:chgData name="marcos aurelio gularte de castro" userId="67f50566e2aee3b4" providerId="LiveId" clId="{7164C6B8-ABE3-5544-A664-C73D8F503040}" dt="2020-11-01T02:38:31.606" v="312" actId="931"/>
          <ac:spMkLst>
            <pc:docMk/>
            <pc:sldMk cId="1693468645" sldId="280"/>
            <ac:spMk id="7" creationId="{208ED94C-1B24-B241-AB59-3442BD7FE487}"/>
          </ac:spMkLst>
        </pc:spChg>
        <pc:picChg chg="del mod">
          <ac:chgData name="marcos aurelio gularte de castro" userId="67f50566e2aee3b4" providerId="LiveId" clId="{7164C6B8-ABE3-5544-A664-C73D8F503040}" dt="2020-11-01T02:05:55.843" v="236" actId="478"/>
          <ac:picMkLst>
            <pc:docMk/>
            <pc:sldMk cId="1693468645" sldId="280"/>
            <ac:picMk id="4" creationId="{00000000-0000-0000-0000-000000000000}"/>
          </ac:picMkLst>
        </pc:picChg>
        <pc:picChg chg="add mod modCrop">
          <ac:chgData name="marcos aurelio gularte de castro" userId="67f50566e2aee3b4" providerId="LiveId" clId="{7164C6B8-ABE3-5544-A664-C73D8F503040}" dt="2020-11-01T02:38:35.681" v="313" actId="18131"/>
          <ac:picMkLst>
            <pc:docMk/>
            <pc:sldMk cId="1693468645" sldId="280"/>
            <ac:picMk id="9" creationId="{BE27CE06-0200-0843-A3A4-EFC70477CE25}"/>
          </ac:picMkLst>
        </pc:picChg>
      </pc:sldChg>
      <pc:sldChg chg="addSp delSp modSp mod modTransition modClrScheme chgLayout modNotes">
        <pc:chgData name="marcos aurelio gularte de castro" userId="67f50566e2aee3b4" providerId="LiveId" clId="{7164C6B8-ABE3-5544-A664-C73D8F503040}" dt="2020-11-01T02:39:16.918" v="315" actId="18131"/>
        <pc:sldMkLst>
          <pc:docMk/>
          <pc:sldMk cId="1222039281" sldId="281"/>
        </pc:sldMkLst>
        <pc:spChg chg="del mod">
          <ac:chgData name="marcos aurelio gularte de castro" userId="67f50566e2aee3b4" providerId="LiveId" clId="{7164C6B8-ABE3-5544-A664-C73D8F503040}" dt="2020-11-01T02:06:37.841" v="244" actId="700"/>
          <ac:spMkLst>
            <pc:docMk/>
            <pc:sldMk cId="1222039281" sldId="281"/>
            <ac:spMk id="2" creationId="{00000000-0000-0000-0000-000000000000}"/>
          </ac:spMkLst>
        </pc:spChg>
        <pc:spChg chg="mod ord">
          <ac:chgData name="marcos aurelio gularte de castro" userId="67f50566e2aee3b4" providerId="LiveId" clId="{7164C6B8-ABE3-5544-A664-C73D8F503040}" dt="2020-11-01T02:07:08.450" v="248" actId="20577"/>
          <ac:spMkLst>
            <pc:docMk/>
            <pc:sldMk cId="1222039281" sldId="281"/>
            <ac:spMk id="3" creationId="{00000000-0000-0000-0000-000000000000}"/>
          </ac:spMkLst>
        </pc:spChg>
        <pc:spChg chg="add del mod ord">
          <ac:chgData name="marcos aurelio gularte de castro" userId="67f50566e2aee3b4" providerId="LiveId" clId="{7164C6B8-ABE3-5544-A664-C73D8F503040}" dt="2020-11-01T02:06:49.605" v="245" actId="700"/>
          <ac:spMkLst>
            <pc:docMk/>
            <pc:sldMk cId="1222039281" sldId="281"/>
            <ac:spMk id="4" creationId="{86CB55A3-5767-484F-B4DA-C8DBB9DE73F0}"/>
          </ac:spMkLst>
        </pc:spChg>
        <pc:spChg chg="add del mod ord">
          <ac:chgData name="marcos aurelio gularte de castro" userId="67f50566e2aee3b4" providerId="LiveId" clId="{7164C6B8-ABE3-5544-A664-C73D8F503040}" dt="2020-11-01T02:06:57.417" v="246" actId="6264"/>
          <ac:spMkLst>
            <pc:docMk/>
            <pc:sldMk cId="1222039281" sldId="281"/>
            <ac:spMk id="6" creationId="{B5F9D80D-DD17-E047-B86A-DAA6BEADE3CB}"/>
          </ac:spMkLst>
        </pc:spChg>
        <pc:spChg chg="add del mod">
          <ac:chgData name="marcos aurelio gularte de castro" userId="67f50566e2aee3b4" providerId="LiveId" clId="{7164C6B8-ABE3-5544-A664-C73D8F503040}" dt="2020-11-01T02:06:57.417" v="246" actId="6264"/>
          <ac:spMkLst>
            <pc:docMk/>
            <pc:sldMk cId="1222039281" sldId="281"/>
            <ac:spMk id="7" creationId="{F7DE3D24-F348-EA4F-8A45-B6A443D38A5C}"/>
          </ac:spMkLst>
        </pc:spChg>
        <pc:spChg chg="add del mod ord">
          <ac:chgData name="marcos aurelio gularte de castro" userId="67f50566e2aee3b4" providerId="LiveId" clId="{7164C6B8-ABE3-5544-A664-C73D8F503040}" dt="2020-11-01T02:39:12.015" v="314" actId="931"/>
          <ac:spMkLst>
            <pc:docMk/>
            <pc:sldMk cId="1222039281" sldId="281"/>
            <ac:spMk id="8" creationId="{BF85B7D4-6053-9048-8910-6F89FF4F9DF5}"/>
          </ac:spMkLst>
        </pc:spChg>
        <pc:picChg chg="del mod">
          <ac:chgData name="marcos aurelio gularte de castro" userId="67f50566e2aee3b4" providerId="LiveId" clId="{7164C6B8-ABE3-5544-A664-C73D8F503040}" dt="2020-11-01T02:06:32.702" v="243" actId="478"/>
          <ac:picMkLst>
            <pc:docMk/>
            <pc:sldMk cId="1222039281" sldId="281"/>
            <ac:picMk id="5" creationId="{00000000-0000-0000-0000-000000000000}"/>
          </ac:picMkLst>
        </pc:picChg>
        <pc:picChg chg="add mod modCrop">
          <ac:chgData name="marcos aurelio gularte de castro" userId="67f50566e2aee3b4" providerId="LiveId" clId="{7164C6B8-ABE3-5544-A664-C73D8F503040}" dt="2020-11-01T02:39:16.918" v="315" actId="18131"/>
          <ac:picMkLst>
            <pc:docMk/>
            <pc:sldMk cId="1222039281" sldId="281"/>
            <ac:picMk id="10" creationId="{EDD4A9DC-EF28-4547-B6F9-D1107606E81F}"/>
          </ac:picMkLst>
        </pc:picChg>
      </pc:sldChg>
      <pc:sldChg chg="delSp modSp mod modTransition modClrScheme chgLayout modNotes">
        <pc:chgData name="marcos aurelio gularte de castro" userId="67f50566e2aee3b4" providerId="LiveId" clId="{7164C6B8-ABE3-5544-A664-C73D8F503040}" dt="2020-11-01T02:07:57.460" v="260"/>
        <pc:sldMkLst>
          <pc:docMk/>
          <pc:sldMk cId="1656965332" sldId="283"/>
        </pc:sldMkLst>
        <pc:spChg chg="del mod">
          <ac:chgData name="marcos aurelio gularte de castro" userId="67f50566e2aee3b4" providerId="LiveId" clId="{7164C6B8-ABE3-5544-A664-C73D8F503040}" dt="2020-11-01T01:42:36.132" v="4" actId="478"/>
          <ac:spMkLst>
            <pc:docMk/>
            <pc:sldMk cId="1656965332" sldId="283"/>
            <ac:spMk id="2" creationId="{00000000-0000-0000-0000-000000000000}"/>
          </ac:spMkLst>
        </pc:spChg>
        <pc:spChg chg="del mod">
          <ac:chgData name="marcos aurelio gularte de castro" userId="67f50566e2aee3b4" providerId="LiveId" clId="{7164C6B8-ABE3-5544-A664-C73D8F503040}" dt="2020-11-01T01:42:36.132" v="4" actId="478"/>
          <ac:spMkLst>
            <pc:docMk/>
            <pc:sldMk cId="1656965332" sldId="283"/>
            <ac:spMk id="3" creationId="{00000000-0000-0000-0000-000000000000}"/>
          </ac:spMkLst>
        </pc:spChg>
        <pc:spChg chg="del mod">
          <ac:chgData name="marcos aurelio gularte de castro" userId="67f50566e2aee3b4" providerId="LiveId" clId="{7164C6B8-ABE3-5544-A664-C73D8F503040}" dt="2020-11-01T01:42:36.132" v="4" actId="478"/>
          <ac:spMkLst>
            <pc:docMk/>
            <pc:sldMk cId="1656965332" sldId="283"/>
            <ac:spMk id="5" creationId="{00000000-0000-0000-0000-000000000000}"/>
          </ac:spMkLst>
        </pc:spChg>
        <pc:picChg chg="del mod">
          <ac:chgData name="marcos aurelio gularte de castro" userId="67f50566e2aee3b4" providerId="LiveId" clId="{7164C6B8-ABE3-5544-A664-C73D8F503040}" dt="2020-11-01T01:42:27.483" v="2" actId="478"/>
          <ac:picMkLst>
            <pc:docMk/>
            <pc:sldMk cId="1656965332" sldId="283"/>
            <ac:picMk id="4" creationId="{00000000-0000-0000-0000-000000000000}"/>
          </ac:picMkLst>
        </pc:picChg>
        <pc:picChg chg="del mod">
          <ac:chgData name="marcos aurelio gularte de castro" userId="67f50566e2aee3b4" providerId="LiveId" clId="{7164C6B8-ABE3-5544-A664-C73D8F503040}" dt="2020-11-01T01:42:36.132" v="4" actId="478"/>
          <ac:picMkLst>
            <pc:docMk/>
            <pc:sldMk cId="1656965332" sldId="283"/>
            <ac:picMk id="6" creationId="{00000000-0000-0000-0000-000000000000}"/>
          </ac:picMkLst>
        </pc:picChg>
      </pc:sldChg>
      <pc:sldChg chg="addSp delSp modSp mod modTransition modClrScheme chgLayout modNotes">
        <pc:chgData name="marcos aurelio gularte de castro" userId="67f50566e2aee3b4" providerId="LiveId" clId="{7164C6B8-ABE3-5544-A664-C73D8F503040}" dt="2020-11-01T02:08:19.755" v="261" actId="931"/>
        <pc:sldMkLst>
          <pc:docMk/>
          <pc:sldMk cId="1201275850" sldId="284"/>
        </pc:sldMkLst>
        <pc:spChg chg="del mod ord">
          <ac:chgData name="marcos aurelio gularte de castro" userId="67f50566e2aee3b4" providerId="LiveId" clId="{7164C6B8-ABE3-5544-A664-C73D8F503040}" dt="2020-11-01T01:44:37.644" v="25" actId="700"/>
          <ac:spMkLst>
            <pc:docMk/>
            <pc:sldMk cId="1201275850" sldId="284"/>
            <ac:spMk id="2" creationId="{00000000-0000-0000-0000-000000000000}"/>
          </ac:spMkLst>
        </pc:spChg>
        <pc:spChg chg="mod ord">
          <ac:chgData name="marcos aurelio gularte de castro" userId="67f50566e2aee3b4" providerId="LiveId" clId="{7164C6B8-ABE3-5544-A664-C73D8F503040}" dt="2020-11-01T01:44:47.802" v="31" actId="6264"/>
          <ac:spMkLst>
            <pc:docMk/>
            <pc:sldMk cId="1201275850" sldId="284"/>
            <ac:spMk id="3" creationId="{00000000-0000-0000-0000-000000000000}"/>
          </ac:spMkLst>
        </pc:spChg>
        <pc:spChg chg="add mod ord">
          <ac:chgData name="marcos aurelio gularte de castro" userId="67f50566e2aee3b4" providerId="LiveId" clId="{7164C6B8-ABE3-5544-A664-C73D8F503040}" dt="2020-11-01T01:44:47.802" v="31" actId="6264"/>
          <ac:spMkLst>
            <pc:docMk/>
            <pc:sldMk cId="1201275850" sldId="284"/>
            <ac:spMk id="5" creationId="{A8F81211-C1D6-7340-A592-8982A78BFDF9}"/>
          </ac:spMkLst>
        </pc:spChg>
        <pc:spChg chg="add del mod ord">
          <ac:chgData name="marcos aurelio gularte de castro" userId="67f50566e2aee3b4" providerId="LiveId" clId="{7164C6B8-ABE3-5544-A664-C73D8F503040}" dt="2020-11-01T01:44:47.802" v="31" actId="6264"/>
          <ac:spMkLst>
            <pc:docMk/>
            <pc:sldMk cId="1201275850" sldId="284"/>
            <ac:spMk id="6" creationId="{B06833A0-2E13-4045-B6F4-A71788A586C6}"/>
          </ac:spMkLst>
        </pc:spChg>
        <pc:spChg chg="add del mod">
          <ac:chgData name="marcos aurelio gularte de castro" userId="67f50566e2aee3b4" providerId="LiveId" clId="{7164C6B8-ABE3-5544-A664-C73D8F503040}" dt="2020-11-01T01:44:47.802" v="31" actId="6264"/>
          <ac:spMkLst>
            <pc:docMk/>
            <pc:sldMk cId="1201275850" sldId="284"/>
            <ac:spMk id="7" creationId="{D861E617-5271-2E4A-BD6A-A08F89510673}"/>
          </ac:spMkLst>
        </pc:spChg>
        <pc:spChg chg="add del mod">
          <ac:chgData name="marcos aurelio gularte de castro" userId="67f50566e2aee3b4" providerId="LiveId" clId="{7164C6B8-ABE3-5544-A664-C73D8F503040}" dt="2020-11-01T01:44:47.802" v="31" actId="6264"/>
          <ac:spMkLst>
            <pc:docMk/>
            <pc:sldMk cId="1201275850" sldId="284"/>
            <ac:spMk id="8" creationId="{9A88AEAF-F32E-B041-A9A5-ECF633F8489C}"/>
          </ac:spMkLst>
        </pc:spChg>
        <pc:spChg chg="add del mod ord">
          <ac:chgData name="marcos aurelio gularte de castro" userId="67f50566e2aee3b4" providerId="LiveId" clId="{7164C6B8-ABE3-5544-A664-C73D8F503040}" dt="2020-11-01T02:08:19.755" v="261" actId="931"/>
          <ac:spMkLst>
            <pc:docMk/>
            <pc:sldMk cId="1201275850" sldId="284"/>
            <ac:spMk id="9" creationId="{22155D3D-F267-F842-9CAD-A729F05F5259}"/>
          </ac:spMkLst>
        </pc:spChg>
        <pc:picChg chg="del mod">
          <ac:chgData name="marcos aurelio gularte de castro" userId="67f50566e2aee3b4" providerId="LiveId" clId="{7164C6B8-ABE3-5544-A664-C73D8F503040}" dt="2020-11-01T01:44:32.816" v="24" actId="478"/>
          <ac:picMkLst>
            <pc:docMk/>
            <pc:sldMk cId="1201275850" sldId="284"/>
            <ac:picMk id="4" creationId="{00000000-0000-0000-0000-000000000000}"/>
          </ac:picMkLst>
        </pc:picChg>
        <pc:picChg chg="add mod">
          <ac:chgData name="marcos aurelio gularte de castro" userId="67f50566e2aee3b4" providerId="LiveId" clId="{7164C6B8-ABE3-5544-A664-C73D8F503040}" dt="2020-11-01T02:08:19.755" v="261" actId="931"/>
          <ac:picMkLst>
            <pc:docMk/>
            <pc:sldMk cId="1201275850" sldId="284"/>
            <ac:picMk id="11" creationId="{528F1AA8-A843-E543-BA32-DCE90609A1C2}"/>
          </ac:picMkLst>
        </pc:picChg>
      </pc:sldChg>
      <pc:sldChg chg="addSp delSp modSp mod modTransition modClrScheme chgLayout modNotes">
        <pc:chgData name="marcos aurelio gularte de castro" userId="67f50566e2aee3b4" providerId="LiveId" clId="{7164C6B8-ABE3-5544-A664-C73D8F503040}" dt="2020-11-01T02:39:41.870" v="316" actId="931"/>
        <pc:sldMkLst>
          <pc:docMk/>
          <pc:sldMk cId="531492322" sldId="285"/>
        </pc:sldMkLst>
        <pc:spChg chg="del mod">
          <ac:chgData name="marcos aurelio gularte de castro" userId="67f50566e2aee3b4" providerId="LiveId" clId="{7164C6B8-ABE3-5544-A664-C73D8F503040}" dt="2020-11-01T02:07:18.610" v="250" actId="478"/>
          <ac:spMkLst>
            <pc:docMk/>
            <pc:sldMk cId="531492322" sldId="285"/>
            <ac:spMk id="2" creationId="{00000000-0000-0000-0000-000000000000}"/>
          </ac:spMkLst>
        </pc:spChg>
        <pc:spChg chg="mod ord">
          <ac:chgData name="marcos aurelio gularte de castro" userId="67f50566e2aee3b4" providerId="LiveId" clId="{7164C6B8-ABE3-5544-A664-C73D8F503040}" dt="2020-11-01T02:07:39.991" v="258" actId="6264"/>
          <ac:spMkLst>
            <pc:docMk/>
            <pc:sldMk cId="531492322" sldId="285"/>
            <ac:spMk id="3" creationId="{00000000-0000-0000-0000-000000000000}"/>
          </ac:spMkLst>
        </pc:spChg>
        <pc:spChg chg="add del mod ord">
          <ac:chgData name="marcos aurelio gularte de castro" userId="67f50566e2aee3b4" providerId="LiveId" clId="{7164C6B8-ABE3-5544-A664-C73D8F503040}" dt="2020-11-01T02:07:27.518" v="251" actId="700"/>
          <ac:spMkLst>
            <pc:docMk/>
            <pc:sldMk cId="531492322" sldId="285"/>
            <ac:spMk id="6" creationId="{77BD0E87-CC1C-5547-BD3A-2AEA5DE81040}"/>
          </ac:spMkLst>
        </pc:spChg>
        <pc:spChg chg="add mod ord">
          <ac:chgData name="marcos aurelio gularte de castro" userId="67f50566e2aee3b4" providerId="LiveId" clId="{7164C6B8-ABE3-5544-A664-C73D8F503040}" dt="2020-11-01T02:07:39.991" v="258" actId="6264"/>
          <ac:spMkLst>
            <pc:docMk/>
            <pc:sldMk cId="531492322" sldId="285"/>
            <ac:spMk id="7" creationId="{7872B80B-A074-7347-9890-F4A4C2DA8522}"/>
          </ac:spMkLst>
        </pc:spChg>
        <pc:spChg chg="add del mod ord">
          <ac:chgData name="marcos aurelio gularte de castro" userId="67f50566e2aee3b4" providerId="LiveId" clId="{7164C6B8-ABE3-5544-A664-C73D8F503040}" dt="2020-11-01T02:07:39.991" v="258" actId="6264"/>
          <ac:spMkLst>
            <pc:docMk/>
            <pc:sldMk cId="531492322" sldId="285"/>
            <ac:spMk id="8" creationId="{B59669B3-8A86-C347-A1FD-BA4CF824FE66}"/>
          </ac:spMkLst>
        </pc:spChg>
        <pc:spChg chg="add del mod">
          <ac:chgData name="marcos aurelio gularte de castro" userId="67f50566e2aee3b4" providerId="LiveId" clId="{7164C6B8-ABE3-5544-A664-C73D8F503040}" dt="2020-11-01T02:07:39.991" v="258" actId="6264"/>
          <ac:spMkLst>
            <pc:docMk/>
            <pc:sldMk cId="531492322" sldId="285"/>
            <ac:spMk id="9" creationId="{9484428D-40E7-0943-B211-D64DE7A16AB4}"/>
          </ac:spMkLst>
        </pc:spChg>
        <pc:spChg chg="add del mod">
          <ac:chgData name="marcos aurelio gularte de castro" userId="67f50566e2aee3b4" providerId="LiveId" clId="{7164C6B8-ABE3-5544-A664-C73D8F503040}" dt="2020-11-01T02:07:39.991" v="258" actId="6264"/>
          <ac:spMkLst>
            <pc:docMk/>
            <pc:sldMk cId="531492322" sldId="285"/>
            <ac:spMk id="10" creationId="{58D80CF5-04A7-F046-BC86-8865529FD96F}"/>
          </ac:spMkLst>
        </pc:spChg>
        <pc:spChg chg="add del mod ord">
          <ac:chgData name="marcos aurelio gularte de castro" userId="67f50566e2aee3b4" providerId="LiveId" clId="{7164C6B8-ABE3-5544-A664-C73D8F503040}" dt="2020-11-01T02:39:41.870" v="316" actId="931"/>
          <ac:spMkLst>
            <pc:docMk/>
            <pc:sldMk cId="531492322" sldId="285"/>
            <ac:spMk id="11" creationId="{EF8ADE3D-D3EB-A647-9377-89B08EF4046F}"/>
          </ac:spMkLst>
        </pc:spChg>
        <pc:picChg chg="del mod">
          <ac:chgData name="marcos aurelio gularte de castro" userId="67f50566e2aee3b4" providerId="LiveId" clId="{7164C6B8-ABE3-5544-A664-C73D8F503040}" dt="2020-11-01T02:07:15.886" v="249" actId="478"/>
          <ac:picMkLst>
            <pc:docMk/>
            <pc:sldMk cId="531492322" sldId="285"/>
            <ac:picMk id="4" creationId="{00000000-0000-0000-0000-000000000000}"/>
          </ac:picMkLst>
        </pc:picChg>
        <pc:picChg chg="add mod">
          <ac:chgData name="marcos aurelio gularte de castro" userId="67f50566e2aee3b4" providerId="LiveId" clId="{7164C6B8-ABE3-5544-A664-C73D8F503040}" dt="2020-11-01T02:39:41.870" v="316" actId="931"/>
          <ac:picMkLst>
            <pc:docMk/>
            <pc:sldMk cId="531492322" sldId="285"/>
            <ac:picMk id="13" creationId="{FBB94A07-5ED0-B14C-B2CA-4E2927B704DD}"/>
          </ac:picMkLst>
        </pc:picChg>
      </pc:sldChg>
      <pc:sldChg chg="add modTransition">
        <pc:chgData name="marcos aurelio gularte de castro" userId="67f50566e2aee3b4" providerId="LiveId" clId="{7164C6B8-ABE3-5544-A664-C73D8F503040}" dt="2020-11-01T02:07:57.460" v="260"/>
        <pc:sldMkLst>
          <pc:docMk/>
          <pc:sldMk cId="1450753055" sldId="286"/>
        </pc:sldMkLst>
      </pc:sldChg>
      <pc:sldMasterChg chg="modSp modSldLayout">
        <pc:chgData name="marcos aurelio gularte de castro" userId="67f50566e2aee3b4" providerId="LiveId" clId="{7164C6B8-ABE3-5544-A664-C73D8F503040}" dt="2020-11-01T01:42:02.171" v="0"/>
        <pc:sldMasterMkLst>
          <pc:docMk/>
          <pc:sldMasterMk cId="1368244672" sldId="2147483648"/>
        </pc:sldMasterMkLst>
        <pc:spChg chg="mod">
          <ac:chgData name="marcos aurelio gularte de castro" userId="67f50566e2aee3b4" providerId="LiveId" clId="{7164C6B8-ABE3-5544-A664-C73D8F503040}" dt="2020-11-01T01:42:02.171" v="0"/>
          <ac:spMkLst>
            <pc:docMk/>
            <pc:sldMasterMk cId="1368244672" sldId="2147483648"/>
            <ac:spMk id="2" creationId="{00000000-0000-0000-0000-000000000000}"/>
          </ac:spMkLst>
        </pc:spChg>
        <pc:spChg chg="mod">
          <ac:chgData name="marcos aurelio gularte de castro" userId="67f50566e2aee3b4" providerId="LiveId" clId="{7164C6B8-ABE3-5544-A664-C73D8F503040}" dt="2020-11-01T01:42:02.171" v="0"/>
          <ac:spMkLst>
            <pc:docMk/>
            <pc:sldMasterMk cId="1368244672" sldId="2147483648"/>
            <ac:spMk id="3" creationId="{00000000-0000-0000-0000-000000000000}"/>
          </ac:spMkLst>
        </pc:spChg>
        <pc:spChg chg="mod">
          <ac:chgData name="marcos aurelio gularte de castro" userId="67f50566e2aee3b4" providerId="LiveId" clId="{7164C6B8-ABE3-5544-A664-C73D8F503040}" dt="2020-11-01T01:42:02.171" v="0"/>
          <ac:spMkLst>
            <pc:docMk/>
            <pc:sldMasterMk cId="1368244672" sldId="2147483648"/>
            <ac:spMk id="4" creationId="{00000000-0000-0000-0000-000000000000}"/>
          </ac:spMkLst>
        </pc:spChg>
        <pc:spChg chg="mod">
          <ac:chgData name="marcos aurelio gularte de castro" userId="67f50566e2aee3b4" providerId="LiveId" clId="{7164C6B8-ABE3-5544-A664-C73D8F503040}" dt="2020-11-01T01:42:02.171" v="0"/>
          <ac:spMkLst>
            <pc:docMk/>
            <pc:sldMasterMk cId="1368244672" sldId="2147483648"/>
            <ac:spMk id="5" creationId="{00000000-0000-0000-0000-000000000000}"/>
          </ac:spMkLst>
        </pc:spChg>
        <pc:spChg chg="mod">
          <ac:chgData name="marcos aurelio gularte de castro" userId="67f50566e2aee3b4" providerId="LiveId" clId="{7164C6B8-ABE3-5544-A664-C73D8F503040}" dt="2020-11-01T01:42:02.171" v="0"/>
          <ac:spMkLst>
            <pc:docMk/>
            <pc:sldMasterMk cId="1368244672" sldId="2147483648"/>
            <ac:spMk id="6" creationId="{00000000-0000-0000-0000-000000000000}"/>
          </ac:spMkLst>
        </pc:spChg>
        <pc:sldLayoutChg chg="modSp">
          <pc:chgData name="marcos aurelio gularte de castro" userId="67f50566e2aee3b4" providerId="LiveId" clId="{7164C6B8-ABE3-5544-A664-C73D8F503040}" dt="2020-11-01T01:42:02.171" v="0"/>
          <pc:sldLayoutMkLst>
            <pc:docMk/>
            <pc:sldMasterMk cId="1368244672" sldId="2147483648"/>
            <pc:sldLayoutMk cId="3129177823" sldId="2147483649"/>
          </pc:sldLayoutMkLst>
          <pc:spChg chg="mod">
            <ac:chgData name="marcos aurelio gularte de castro" userId="67f50566e2aee3b4" providerId="LiveId" clId="{7164C6B8-ABE3-5544-A664-C73D8F503040}" dt="2020-11-01T01:42:02.171" v="0"/>
            <ac:spMkLst>
              <pc:docMk/>
              <pc:sldMasterMk cId="1368244672" sldId="2147483648"/>
              <pc:sldLayoutMk cId="3129177823" sldId="2147483649"/>
              <ac:spMk id="2" creationId="{00000000-0000-0000-0000-000000000000}"/>
            </ac:spMkLst>
          </pc:spChg>
          <pc:spChg chg="mod">
            <ac:chgData name="marcos aurelio gularte de castro" userId="67f50566e2aee3b4" providerId="LiveId" clId="{7164C6B8-ABE3-5544-A664-C73D8F503040}" dt="2020-11-01T01:42:02.171" v="0"/>
            <ac:spMkLst>
              <pc:docMk/>
              <pc:sldMasterMk cId="1368244672" sldId="2147483648"/>
              <pc:sldLayoutMk cId="3129177823" sldId="2147483649"/>
              <ac:spMk id="3" creationId="{00000000-0000-0000-0000-000000000000}"/>
            </ac:spMkLst>
          </pc:spChg>
        </pc:sldLayoutChg>
        <pc:sldLayoutChg chg="modSp">
          <pc:chgData name="marcos aurelio gularte de castro" userId="67f50566e2aee3b4" providerId="LiveId" clId="{7164C6B8-ABE3-5544-A664-C73D8F503040}" dt="2020-11-01T01:42:02.171" v="0"/>
          <pc:sldLayoutMkLst>
            <pc:docMk/>
            <pc:sldMasterMk cId="1368244672" sldId="2147483648"/>
            <pc:sldLayoutMk cId="4232677152" sldId="2147483651"/>
          </pc:sldLayoutMkLst>
          <pc:spChg chg="mod">
            <ac:chgData name="marcos aurelio gularte de castro" userId="67f50566e2aee3b4" providerId="LiveId" clId="{7164C6B8-ABE3-5544-A664-C73D8F503040}" dt="2020-11-01T01:42:02.171" v="0"/>
            <ac:spMkLst>
              <pc:docMk/>
              <pc:sldMasterMk cId="1368244672" sldId="2147483648"/>
              <pc:sldLayoutMk cId="4232677152" sldId="2147483651"/>
              <ac:spMk id="2" creationId="{00000000-0000-0000-0000-000000000000}"/>
            </ac:spMkLst>
          </pc:spChg>
          <pc:spChg chg="mod">
            <ac:chgData name="marcos aurelio gularte de castro" userId="67f50566e2aee3b4" providerId="LiveId" clId="{7164C6B8-ABE3-5544-A664-C73D8F503040}" dt="2020-11-01T01:42:02.171" v="0"/>
            <ac:spMkLst>
              <pc:docMk/>
              <pc:sldMasterMk cId="1368244672" sldId="2147483648"/>
              <pc:sldLayoutMk cId="4232677152" sldId="2147483651"/>
              <ac:spMk id="3" creationId="{00000000-0000-0000-0000-000000000000}"/>
            </ac:spMkLst>
          </pc:spChg>
        </pc:sldLayoutChg>
        <pc:sldLayoutChg chg="modSp">
          <pc:chgData name="marcos aurelio gularte de castro" userId="67f50566e2aee3b4" providerId="LiveId" clId="{7164C6B8-ABE3-5544-A664-C73D8F503040}" dt="2020-11-01T01:42:02.171" v="0"/>
          <pc:sldLayoutMkLst>
            <pc:docMk/>
            <pc:sldMasterMk cId="1368244672" sldId="2147483648"/>
            <pc:sldLayoutMk cId="595012843" sldId="2147483652"/>
          </pc:sldLayoutMkLst>
          <pc:spChg chg="mod">
            <ac:chgData name="marcos aurelio gularte de castro" userId="67f50566e2aee3b4" providerId="LiveId" clId="{7164C6B8-ABE3-5544-A664-C73D8F503040}" dt="2020-11-01T01:42:02.171" v="0"/>
            <ac:spMkLst>
              <pc:docMk/>
              <pc:sldMasterMk cId="1368244672" sldId="2147483648"/>
              <pc:sldLayoutMk cId="595012843" sldId="2147483652"/>
              <ac:spMk id="3" creationId="{00000000-0000-0000-0000-000000000000}"/>
            </ac:spMkLst>
          </pc:spChg>
          <pc:spChg chg="mod">
            <ac:chgData name="marcos aurelio gularte de castro" userId="67f50566e2aee3b4" providerId="LiveId" clId="{7164C6B8-ABE3-5544-A664-C73D8F503040}" dt="2020-11-01T01:42:02.171" v="0"/>
            <ac:spMkLst>
              <pc:docMk/>
              <pc:sldMasterMk cId="1368244672" sldId="2147483648"/>
              <pc:sldLayoutMk cId="595012843" sldId="2147483652"/>
              <ac:spMk id="4" creationId="{00000000-0000-0000-0000-000000000000}"/>
            </ac:spMkLst>
          </pc:spChg>
        </pc:sldLayoutChg>
        <pc:sldLayoutChg chg="modSp">
          <pc:chgData name="marcos aurelio gularte de castro" userId="67f50566e2aee3b4" providerId="LiveId" clId="{7164C6B8-ABE3-5544-A664-C73D8F503040}" dt="2020-11-01T01:42:02.171" v="0"/>
          <pc:sldLayoutMkLst>
            <pc:docMk/>
            <pc:sldMasterMk cId="1368244672" sldId="2147483648"/>
            <pc:sldLayoutMk cId="4258895968" sldId="2147483653"/>
          </pc:sldLayoutMkLst>
          <pc:spChg chg="mod">
            <ac:chgData name="marcos aurelio gularte de castro" userId="67f50566e2aee3b4" providerId="LiveId" clId="{7164C6B8-ABE3-5544-A664-C73D8F503040}" dt="2020-11-01T01:42:02.171" v="0"/>
            <ac:spMkLst>
              <pc:docMk/>
              <pc:sldMasterMk cId="1368244672" sldId="2147483648"/>
              <pc:sldLayoutMk cId="4258895968" sldId="2147483653"/>
              <ac:spMk id="3" creationId="{00000000-0000-0000-0000-000000000000}"/>
            </ac:spMkLst>
          </pc:spChg>
          <pc:spChg chg="mod">
            <ac:chgData name="marcos aurelio gularte de castro" userId="67f50566e2aee3b4" providerId="LiveId" clId="{7164C6B8-ABE3-5544-A664-C73D8F503040}" dt="2020-11-01T01:42:02.171" v="0"/>
            <ac:spMkLst>
              <pc:docMk/>
              <pc:sldMasterMk cId="1368244672" sldId="2147483648"/>
              <pc:sldLayoutMk cId="4258895968" sldId="2147483653"/>
              <ac:spMk id="4" creationId="{00000000-0000-0000-0000-000000000000}"/>
            </ac:spMkLst>
          </pc:spChg>
          <pc:spChg chg="mod">
            <ac:chgData name="marcos aurelio gularte de castro" userId="67f50566e2aee3b4" providerId="LiveId" clId="{7164C6B8-ABE3-5544-A664-C73D8F503040}" dt="2020-11-01T01:42:02.171" v="0"/>
            <ac:spMkLst>
              <pc:docMk/>
              <pc:sldMasterMk cId="1368244672" sldId="2147483648"/>
              <pc:sldLayoutMk cId="4258895968" sldId="2147483653"/>
              <ac:spMk id="5" creationId="{00000000-0000-0000-0000-000000000000}"/>
            </ac:spMkLst>
          </pc:spChg>
          <pc:spChg chg="mod">
            <ac:chgData name="marcos aurelio gularte de castro" userId="67f50566e2aee3b4" providerId="LiveId" clId="{7164C6B8-ABE3-5544-A664-C73D8F503040}" dt="2020-11-01T01:42:02.171" v="0"/>
            <ac:spMkLst>
              <pc:docMk/>
              <pc:sldMasterMk cId="1368244672" sldId="2147483648"/>
              <pc:sldLayoutMk cId="4258895968" sldId="2147483653"/>
              <ac:spMk id="6" creationId="{00000000-0000-0000-0000-000000000000}"/>
            </ac:spMkLst>
          </pc:spChg>
        </pc:sldLayoutChg>
        <pc:sldLayoutChg chg="modSp">
          <pc:chgData name="marcos aurelio gularte de castro" userId="67f50566e2aee3b4" providerId="LiveId" clId="{7164C6B8-ABE3-5544-A664-C73D8F503040}" dt="2020-11-01T01:42:02.171" v="0"/>
          <pc:sldLayoutMkLst>
            <pc:docMk/>
            <pc:sldMasterMk cId="1368244672" sldId="2147483648"/>
            <pc:sldLayoutMk cId="785095036" sldId="2147483656"/>
          </pc:sldLayoutMkLst>
          <pc:spChg chg="mod">
            <ac:chgData name="marcos aurelio gularte de castro" userId="67f50566e2aee3b4" providerId="LiveId" clId="{7164C6B8-ABE3-5544-A664-C73D8F503040}" dt="2020-11-01T01:42:02.171" v="0"/>
            <ac:spMkLst>
              <pc:docMk/>
              <pc:sldMasterMk cId="1368244672" sldId="2147483648"/>
              <pc:sldLayoutMk cId="785095036" sldId="2147483656"/>
              <ac:spMk id="2" creationId="{00000000-0000-0000-0000-000000000000}"/>
            </ac:spMkLst>
          </pc:spChg>
          <pc:spChg chg="mod">
            <ac:chgData name="marcos aurelio gularte de castro" userId="67f50566e2aee3b4" providerId="LiveId" clId="{7164C6B8-ABE3-5544-A664-C73D8F503040}" dt="2020-11-01T01:42:02.171" v="0"/>
            <ac:spMkLst>
              <pc:docMk/>
              <pc:sldMasterMk cId="1368244672" sldId="2147483648"/>
              <pc:sldLayoutMk cId="785095036" sldId="2147483656"/>
              <ac:spMk id="3" creationId="{00000000-0000-0000-0000-000000000000}"/>
            </ac:spMkLst>
          </pc:spChg>
          <pc:spChg chg="mod">
            <ac:chgData name="marcos aurelio gularte de castro" userId="67f50566e2aee3b4" providerId="LiveId" clId="{7164C6B8-ABE3-5544-A664-C73D8F503040}" dt="2020-11-01T01:42:02.171" v="0"/>
            <ac:spMkLst>
              <pc:docMk/>
              <pc:sldMasterMk cId="1368244672" sldId="2147483648"/>
              <pc:sldLayoutMk cId="785095036" sldId="2147483656"/>
              <ac:spMk id="4" creationId="{00000000-0000-0000-0000-000000000000}"/>
            </ac:spMkLst>
          </pc:spChg>
        </pc:sldLayoutChg>
        <pc:sldLayoutChg chg="modSp">
          <pc:chgData name="marcos aurelio gularte de castro" userId="67f50566e2aee3b4" providerId="LiveId" clId="{7164C6B8-ABE3-5544-A664-C73D8F503040}" dt="2020-11-01T01:42:02.171" v="0"/>
          <pc:sldLayoutMkLst>
            <pc:docMk/>
            <pc:sldMasterMk cId="1368244672" sldId="2147483648"/>
            <pc:sldLayoutMk cId="3933505045" sldId="2147483657"/>
          </pc:sldLayoutMkLst>
          <pc:spChg chg="mod">
            <ac:chgData name="marcos aurelio gularte de castro" userId="67f50566e2aee3b4" providerId="LiveId" clId="{7164C6B8-ABE3-5544-A664-C73D8F503040}" dt="2020-11-01T01:42:02.171" v="0"/>
            <ac:spMkLst>
              <pc:docMk/>
              <pc:sldMasterMk cId="1368244672" sldId="2147483648"/>
              <pc:sldLayoutMk cId="3933505045" sldId="2147483657"/>
              <ac:spMk id="2" creationId="{00000000-0000-0000-0000-000000000000}"/>
            </ac:spMkLst>
          </pc:spChg>
          <pc:spChg chg="mod">
            <ac:chgData name="marcos aurelio gularte de castro" userId="67f50566e2aee3b4" providerId="LiveId" clId="{7164C6B8-ABE3-5544-A664-C73D8F503040}" dt="2020-11-01T01:42:02.171" v="0"/>
            <ac:spMkLst>
              <pc:docMk/>
              <pc:sldMasterMk cId="1368244672" sldId="2147483648"/>
              <pc:sldLayoutMk cId="3933505045" sldId="2147483657"/>
              <ac:spMk id="3" creationId="{00000000-0000-0000-0000-000000000000}"/>
            </ac:spMkLst>
          </pc:spChg>
          <pc:spChg chg="mod">
            <ac:chgData name="marcos aurelio gularte de castro" userId="67f50566e2aee3b4" providerId="LiveId" clId="{7164C6B8-ABE3-5544-A664-C73D8F503040}" dt="2020-11-01T01:42:02.171" v="0"/>
            <ac:spMkLst>
              <pc:docMk/>
              <pc:sldMasterMk cId="1368244672" sldId="2147483648"/>
              <pc:sldLayoutMk cId="3933505045" sldId="2147483657"/>
              <ac:spMk id="4" creationId="{00000000-0000-0000-0000-000000000000}"/>
            </ac:spMkLst>
          </pc:spChg>
        </pc:sldLayoutChg>
        <pc:sldLayoutChg chg="modSp">
          <pc:chgData name="marcos aurelio gularte de castro" userId="67f50566e2aee3b4" providerId="LiveId" clId="{7164C6B8-ABE3-5544-A664-C73D8F503040}" dt="2020-11-01T01:42:02.171" v="0"/>
          <pc:sldLayoutMkLst>
            <pc:docMk/>
            <pc:sldMasterMk cId="1368244672" sldId="2147483648"/>
            <pc:sldLayoutMk cId="799765495" sldId="2147483659"/>
          </pc:sldLayoutMkLst>
          <pc:spChg chg="mod">
            <ac:chgData name="marcos aurelio gularte de castro" userId="67f50566e2aee3b4" providerId="LiveId" clId="{7164C6B8-ABE3-5544-A664-C73D8F503040}" dt="2020-11-01T01:42:02.171" v="0"/>
            <ac:spMkLst>
              <pc:docMk/>
              <pc:sldMasterMk cId="1368244672" sldId="2147483648"/>
              <pc:sldLayoutMk cId="799765495" sldId="2147483659"/>
              <ac:spMk id="2" creationId="{00000000-0000-0000-0000-000000000000}"/>
            </ac:spMkLst>
          </pc:spChg>
          <pc:spChg chg="mod">
            <ac:chgData name="marcos aurelio gularte de castro" userId="67f50566e2aee3b4" providerId="LiveId" clId="{7164C6B8-ABE3-5544-A664-C73D8F503040}" dt="2020-11-01T01:42:02.171" v="0"/>
            <ac:spMkLst>
              <pc:docMk/>
              <pc:sldMasterMk cId="1368244672" sldId="2147483648"/>
              <pc:sldLayoutMk cId="799765495" sldId="2147483659"/>
              <ac:spMk id="3" creationId="{00000000-0000-0000-0000-000000000000}"/>
            </ac:spMkLst>
          </pc:spChg>
        </pc:sldLayoutChg>
      </pc:sldMasterChg>
      <pc:sldMasterChg chg="modSldLayout">
        <pc:chgData name="marcos aurelio gularte de castro" userId="67f50566e2aee3b4" providerId="LiveId" clId="{7164C6B8-ABE3-5544-A664-C73D8F503040}" dt="2020-11-01T01:56:57.721" v="79" actId="14100"/>
        <pc:sldMasterMkLst>
          <pc:docMk/>
          <pc:sldMasterMk cId="3695840128" sldId="2147483660"/>
        </pc:sldMasterMkLst>
        <pc:sldLayoutChg chg="addSp delSp modSp mod">
          <pc:chgData name="marcos aurelio gularte de castro" userId="67f50566e2aee3b4" providerId="LiveId" clId="{7164C6B8-ABE3-5544-A664-C73D8F503040}" dt="2020-11-01T01:56:57.721" v="79" actId="14100"/>
          <pc:sldLayoutMkLst>
            <pc:docMk/>
            <pc:sldMasterMk cId="3695840128" sldId="2147483660"/>
            <pc:sldLayoutMk cId="2329449681" sldId="2147483683"/>
          </pc:sldLayoutMkLst>
          <pc:spChg chg="del">
            <ac:chgData name="marcos aurelio gularte de castro" userId="67f50566e2aee3b4" providerId="LiveId" clId="{7164C6B8-ABE3-5544-A664-C73D8F503040}" dt="2020-11-01T01:55:56.269" v="69" actId="478"/>
            <ac:spMkLst>
              <pc:docMk/>
              <pc:sldMasterMk cId="3695840128" sldId="2147483660"/>
              <pc:sldLayoutMk cId="2329449681" sldId="2147483683"/>
              <ac:spMk id="2" creationId="{00000000-0000-0000-0000-000000000000}"/>
            </ac:spMkLst>
          </pc:spChg>
          <pc:spChg chg="mod">
            <ac:chgData name="marcos aurelio gularte de castro" userId="67f50566e2aee3b4" providerId="LiveId" clId="{7164C6B8-ABE3-5544-A664-C73D8F503040}" dt="2020-11-01T01:56:57.721" v="79" actId="14100"/>
            <ac:spMkLst>
              <pc:docMk/>
              <pc:sldMasterMk cId="3695840128" sldId="2147483660"/>
              <pc:sldLayoutMk cId="2329449681" sldId="2147483683"/>
              <ac:spMk id="3" creationId="{00000000-0000-0000-0000-000000000000}"/>
            </ac:spMkLst>
          </pc:spChg>
          <pc:spChg chg="del">
            <ac:chgData name="marcos aurelio gularte de castro" userId="67f50566e2aee3b4" providerId="LiveId" clId="{7164C6B8-ABE3-5544-A664-C73D8F503040}" dt="2020-11-01T01:55:59.814" v="71" actId="478"/>
            <ac:spMkLst>
              <pc:docMk/>
              <pc:sldMasterMk cId="3695840128" sldId="2147483660"/>
              <pc:sldLayoutMk cId="2329449681" sldId="2147483683"/>
              <ac:spMk id="4" creationId="{00000000-0000-0000-0000-000000000000}"/>
            </ac:spMkLst>
          </pc:spChg>
          <pc:spChg chg="del">
            <ac:chgData name="marcos aurelio gularte de castro" userId="67f50566e2aee3b4" providerId="LiveId" clId="{7164C6B8-ABE3-5544-A664-C73D8F503040}" dt="2020-11-01T01:55:58.013" v="70" actId="478"/>
            <ac:spMkLst>
              <pc:docMk/>
              <pc:sldMasterMk cId="3695840128" sldId="2147483660"/>
              <pc:sldLayoutMk cId="2329449681" sldId="2147483683"/>
              <ac:spMk id="5" creationId="{00000000-0000-0000-0000-000000000000}"/>
            </ac:spMkLst>
          </pc:spChg>
          <pc:spChg chg="del">
            <ac:chgData name="marcos aurelio gularte de castro" userId="67f50566e2aee3b4" providerId="LiveId" clId="{7164C6B8-ABE3-5544-A664-C73D8F503040}" dt="2020-11-01T01:55:58.013" v="70" actId="478"/>
            <ac:spMkLst>
              <pc:docMk/>
              <pc:sldMasterMk cId="3695840128" sldId="2147483660"/>
              <pc:sldLayoutMk cId="2329449681" sldId="2147483683"/>
              <ac:spMk id="6" creationId="{00000000-0000-0000-0000-000000000000}"/>
            </ac:spMkLst>
          </pc:spChg>
          <pc:spChg chg="del">
            <ac:chgData name="marcos aurelio gularte de castro" userId="67f50566e2aee3b4" providerId="LiveId" clId="{7164C6B8-ABE3-5544-A664-C73D8F503040}" dt="2020-11-01T01:55:58.013" v="70" actId="478"/>
            <ac:spMkLst>
              <pc:docMk/>
              <pc:sldMasterMk cId="3695840128" sldId="2147483660"/>
              <pc:sldLayoutMk cId="2329449681" sldId="2147483683"/>
              <ac:spMk id="7" creationId="{00000000-0000-0000-0000-000000000000}"/>
            </ac:spMkLst>
          </pc:spChg>
          <pc:spChg chg="add del">
            <ac:chgData name="marcos aurelio gularte de castro" userId="67f50566e2aee3b4" providerId="LiveId" clId="{7164C6B8-ABE3-5544-A664-C73D8F503040}" dt="2020-11-01T01:56:16.800" v="72" actId="11529"/>
            <ac:spMkLst>
              <pc:docMk/>
              <pc:sldMasterMk cId="3695840128" sldId="2147483660"/>
              <pc:sldLayoutMk cId="2329449681" sldId="2147483683"/>
              <ac:spMk id="9" creationId="{96256046-17BF-394F-B0A0-D2DB7B63A9E1}"/>
            </ac:spMkLst>
          </pc:spChg>
          <pc:spChg chg="add mod">
            <ac:chgData name="marcos aurelio gularte de castro" userId="67f50566e2aee3b4" providerId="LiveId" clId="{7164C6B8-ABE3-5544-A664-C73D8F503040}" dt="2020-11-01T01:56:42.759" v="78" actId="14100"/>
            <ac:spMkLst>
              <pc:docMk/>
              <pc:sldMasterMk cId="3695840128" sldId="2147483660"/>
              <pc:sldLayoutMk cId="2329449681" sldId="2147483683"/>
              <ac:spMk id="10" creationId="{FC9B496D-D9CF-5841-A662-B49C2011E8AF}"/>
            </ac:spMkLst>
          </pc:spChg>
          <pc:picChg chg="mod">
            <ac:chgData name="marcos aurelio gularte de castro" userId="67f50566e2aee3b4" providerId="LiveId" clId="{7164C6B8-ABE3-5544-A664-C73D8F503040}" dt="2020-11-01T01:56:35.530" v="75" actId="1076"/>
            <ac:picMkLst>
              <pc:docMk/>
              <pc:sldMasterMk cId="3695840128" sldId="2147483660"/>
              <pc:sldLayoutMk cId="2329449681" sldId="2147483683"/>
              <ac:picMk id="8" creationId="{06960A91-E43B-4548-A6B6-EFD4F2161862}"/>
            </ac:picMkLst>
          </pc:pic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323E097-1632-9F4A-B6C8-02B3EADCD4B0}" type="datetimeFigureOut">
              <a:rPr lang="en-US" smtClean="0"/>
              <a:t>12/21/20</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878B50D-C5CD-FF46-BB3C-BAC01F5F6A2E}" type="slidenum">
              <a:rPr lang="en-US" smtClean="0"/>
              <a:t>‹nº›</a:t>
            </a:fld>
            <a:endParaRPr lang="en-US"/>
          </a:p>
        </p:txBody>
      </p:sp>
    </p:spTree>
    <p:extLst>
      <p:ext uri="{BB962C8B-B14F-4D97-AF65-F5344CB8AC3E}">
        <p14:creationId xmlns:p14="http://schemas.microsoft.com/office/powerpoint/2010/main" val="62342881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878B50D-C5CD-FF46-BB3C-BAC01F5F6A2E}" type="slidenum">
              <a:rPr lang="en-US" smtClean="0"/>
              <a:t>1</a:t>
            </a:fld>
            <a:endParaRPr lang="en-US"/>
          </a:p>
        </p:txBody>
      </p:sp>
    </p:spTree>
    <p:extLst>
      <p:ext uri="{BB962C8B-B14F-4D97-AF65-F5344CB8AC3E}">
        <p14:creationId xmlns:p14="http://schemas.microsoft.com/office/powerpoint/2010/main" val="19072468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a:buChar char="•"/>
              <a:tabLst/>
              <a:defRPr/>
            </a:pPr>
            <a:r>
              <a:rPr lang="es-ES_tradnl" sz="1200" b="1" i="1" noProof="0" dirty="0">
                <a:solidFill>
                  <a:srgbClr val="990033"/>
                </a:solidFill>
                <a:effectLst>
                  <a:outerShdw blurRad="38100" dist="38100" dir="2700000" algn="tl">
                    <a:srgbClr val="000000">
                      <a:alpha val="43137"/>
                    </a:srgbClr>
                  </a:outerShdw>
                </a:effectLst>
              </a:rPr>
              <a:t>El futuro</a:t>
            </a:r>
            <a:r>
              <a:rPr lang="es-ES_tradnl" sz="1200" b="0" i="0" noProof="0" dirty="0">
                <a:solidFill>
                  <a:srgbClr val="990033"/>
                </a:solidFill>
                <a:effectLst>
                  <a:outerShdw blurRad="38100" dist="38100" dir="2700000" algn="tl">
                    <a:srgbClr val="000000">
                      <a:alpha val="43137"/>
                    </a:srgbClr>
                  </a:outerShdw>
                </a:effectLst>
              </a:rPr>
              <a:t>. ¡Qué futuro maravilloso está reservado para los hijos de Dios! La Biblia está llena de promesas con la certeza de la salvación (Sal. 37:39). </a:t>
            </a:r>
          </a:p>
          <a:p>
            <a:endParaRPr lang="pt-BR" sz="1200" kern="1200" noProof="0" dirty="0">
              <a:solidFill>
                <a:schemeClr val="tx1"/>
              </a:solidFill>
              <a:effectLst/>
              <a:latin typeface="+mn-lt"/>
              <a:ea typeface="+mn-ea"/>
              <a:cs typeface="+mn-cs"/>
            </a:endParaRPr>
          </a:p>
          <a:p>
            <a:pPr marL="171450" indent="-171450">
              <a:buFont typeface="Arial"/>
              <a:buChar char="•"/>
            </a:pPr>
            <a:r>
              <a:rPr lang="es-ES_tradnl" sz="1200" b="1" kern="1200" noProof="0" dirty="0">
                <a:solidFill>
                  <a:schemeClr val="tx1"/>
                </a:solidFill>
                <a:effectLst/>
                <a:latin typeface="+mn-lt"/>
                <a:ea typeface="+mn-ea"/>
                <a:cs typeface="+mn-cs"/>
              </a:rPr>
              <a:t>La tristeza no es un pecado. Después de todo, considere cuántas</a:t>
            </a:r>
            <a:r>
              <a:rPr lang="es-ES_tradnl" sz="1200" b="1" kern="1200" baseline="0" noProof="0" dirty="0">
                <a:solidFill>
                  <a:schemeClr val="tx1"/>
                </a:solidFill>
                <a:effectLst/>
                <a:latin typeface="+mn-lt"/>
                <a:ea typeface="+mn-ea"/>
                <a:cs typeface="+mn-cs"/>
              </a:rPr>
              <a:t> veces Jesús se sintió triste</a:t>
            </a:r>
            <a:r>
              <a:rPr lang="es-ES_tradnl" sz="1200" b="1" kern="1200" noProof="0" dirty="0">
                <a:solidFill>
                  <a:schemeClr val="tx1"/>
                </a:solidFill>
                <a:effectLst/>
                <a:latin typeface="+mn-lt"/>
                <a:ea typeface="+mn-ea"/>
                <a:cs typeface="+mn-cs"/>
              </a:rPr>
              <a:t>. No debemos</a:t>
            </a:r>
            <a:r>
              <a:rPr lang="es-ES_tradnl" sz="1200" b="1" kern="1200" baseline="0" noProof="0" dirty="0">
                <a:solidFill>
                  <a:schemeClr val="tx1"/>
                </a:solidFill>
                <a:effectLst/>
                <a:latin typeface="+mn-lt"/>
                <a:ea typeface="+mn-ea"/>
                <a:cs typeface="+mn-cs"/>
              </a:rPr>
              <a:t> sentirnos culpables por causa de la tristeza o la depresión. Después de todo, en algunos casos, tenemos buenas razones para estar tristes. ¿Cómo puede usar las verdades bíblicas mencionadas anteriormente para ayudarlo a lidiar con cualquier lucha que este enfrentando ahora</a:t>
            </a:r>
            <a:r>
              <a:rPr lang="es-ES_tradnl" sz="1200" b="1" kern="1200" noProof="0" dirty="0">
                <a:solidFill>
                  <a:schemeClr val="tx1"/>
                </a:solidFill>
                <a:effectLst/>
                <a:latin typeface="+mn-lt"/>
                <a:ea typeface="+mn-ea"/>
                <a:cs typeface="+mn-cs"/>
              </a:rPr>
              <a:t>? </a:t>
            </a:r>
            <a:endParaRPr lang="es-ES_tradnl" sz="1200" kern="1200" noProof="0" dirty="0">
              <a:solidFill>
                <a:schemeClr val="tx1"/>
              </a:solidFill>
              <a:effectLst/>
              <a:latin typeface="+mn-lt"/>
              <a:ea typeface="+mn-ea"/>
              <a:cs typeface="+mn-cs"/>
            </a:endParaRPr>
          </a:p>
          <a:p>
            <a:endParaRPr lang="es-ES_tradnl" noProof="0" dirty="0"/>
          </a:p>
        </p:txBody>
      </p:sp>
      <p:sp>
        <p:nvSpPr>
          <p:cNvPr id="4" name="Slide Number Placeholder 3"/>
          <p:cNvSpPr>
            <a:spLocks noGrp="1"/>
          </p:cNvSpPr>
          <p:nvPr>
            <p:ph type="sldNum" sz="quarter" idx="10"/>
          </p:nvPr>
        </p:nvSpPr>
        <p:spPr/>
        <p:txBody>
          <a:bodyPr/>
          <a:lstStyle/>
          <a:p>
            <a:fld id="{F878B50D-C5CD-FF46-BB3C-BAC01F5F6A2E}" type="slidenum">
              <a:rPr lang="en-US" smtClean="0"/>
              <a:t>10</a:t>
            </a:fld>
            <a:endParaRPr lang="en-US"/>
          </a:p>
        </p:txBody>
      </p:sp>
    </p:spTree>
    <p:extLst>
      <p:ext uri="{BB962C8B-B14F-4D97-AF65-F5344CB8AC3E}">
        <p14:creationId xmlns:p14="http://schemas.microsoft.com/office/powerpoint/2010/main" val="25677573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_tradnl" sz="1200" b="1" kern="1200" cap="all" noProof="0" dirty="0">
                <a:solidFill>
                  <a:schemeClr val="tx1"/>
                </a:solidFill>
                <a:effectLst/>
                <a:latin typeface="+mn-lt"/>
                <a:ea typeface="+mn-ea"/>
                <a:cs typeface="+mn-cs"/>
              </a:rPr>
              <a:t>Las consecuencias del desanimo</a:t>
            </a:r>
          </a:p>
          <a:p>
            <a:endParaRPr lang="pt-BR" sz="1200" kern="1200" noProof="0" dirty="0">
              <a:solidFill>
                <a:schemeClr val="tx1"/>
              </a:solidFill>
              <a:effectLst/>
              <a:latin typeface="+mn-lt"/>
              <a:ea typeface="+mn-ea"/>
              <a:cs typeface="+mn-cs"/>
            </a:endParaRPr>
          </a:p>
          <a:p>
            <a:pPr marL="0" indent="0" algn="l">
              <a:buNone/>
            </a:pPr>
            <a:r>
              <a:rPr lang="es-ES_tradnl" sz="1200" b="1" noProof="0" dirty="0"/>
              <a:t>“Chillé como golondrina, como grulla; ¡me quejé como paloma! Mis ojos se cansaron de mirar al cielo. ¡Angustiado estoy, Señor! ¡Acude en mi ayuda!” (Isa. 38:14, NVI). 		</a:t>
            </a:r>
          </a:p>
          <a:p>
            <a:pPr marL="0" indent="0" algn="l">
              <a:buNone/>
            </a:pPr>
            <a:endParaRPr lang="pt-BR" sz="1200" kern="1200" noProof="0" dirty="0">
              <a:solidFill>
                <a:schemeClr val="tx1"/>
              </a:solidFill>
              <a:effectLst/>
              <a:latin typeface="+mn-lt"/>
              <a:ea typeface="+mn-ea"/>
              <a:cs typeface="+mn-cs"/>
            </a:endParaRPr>
          </a:p>
          <a:p>
            <a:r>
              <a:rPr lang="es-ES_tradnl" sz="1200" kern="1200" noProof="0" dirty="0">
                <a:solidFill>
                  <a:schemeClr val="tx1"/>
                </a:solidFill>
                <a:effectLst/>
                <a:latin typeface="+mn-lt"/>
                <a:ea typeface="+mn-ea"/>
                <a:cs typeface="+mn-cs"/>
              </a:rPr>
              <a:t>La descripción bíblica no</a:t>
            </a:r>
            <a:r>
              <a:rPr lang="es-ES_tradnl" sz="1200" kern="1200" baseline="0" noProof="0" dirty="0">
                <a:solidFill>
                  <a:schemeClr val="tx1"/>
                </a:solidFill>
                <a:effectLst/>
                <a:latin typeface="+mn-lt"/>
                <a:ea typeface="+mn-ea"/>
                <a:cs typeface="+mn-cs"/>
              </a:rPr>
              <a:t> deja dudas sobre el fuerte dolor manifestado por el clamor en voz alta de Ezequías. Hay diferencias culturales en la manifestación de angustia</a:t>
            </a:r>
            <a:r>
              <a:rPr lang="es-ES_tradnl" sz="1200" kern="1200" dirty="0">
                <a:solidFill>
                  <a:schemeClr val="tx1"/>
                </a:solidFill>
                <a:effectLst/>
                <a:latin typeface="+mn-lt"/>
                <a:ea typeface="+mn-ea"/>
                <a:cs typeface="+mn-cs"/>
              </a:rPr>
              <a:t>. </a:t>
            </a:r>
            <a:endParaRPr lang="es-ES_tradnl" noProof="0" dirty="0"/>
          </a:p>
        </p:txBody>
      </p:sp>
      <p:sp>
        <p:nvSpPr>
          <p:cNvPr id="4" name="Slide Number Placeholder 3"/>
          <p:cNvSpPr>
            <a:spLocks noGrp="1"/>
          </p:cNvSpPr>
          <p:nvPr>
            <p:ph type="sldNum" sz="quarter" idx="10"/>
          </p:nvPr>
        </p:nvSpPr>
        <p:spPr/>
        <p:txBody>
          <a:bodyPr/>
          <a:lstStyle/>
          <a:p>
            <a:fld id="{F878B50D-C5CD-FF46-BB3C-BAC01F5F6A2E}" type="slidenum">
              <a:rPr lang="en-US" smtClean="0"/>
              <a:t>11</a:t>
            </a:fld>
            <a:endParaRPr lang="en-US"/>
          </a:p>
        </p:txBody>
      </p:sp>
    </p:spTree>
    <p:extLst>
      <p:ext uri="{BB962C8B-B14F-4D97-AF65-F5344CB8AC3E}">
        <p14:creationId xmlns:p14="http://schemas.microsoft.com/office/powerpoint/2010/main" val="13724187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_tradnl" sz="1200" kern="1200" dirty="0">
                <a:solidFill>
                  <a:schemeClr val="tx1"/>
                </a:solidFill>
                <a:effectLst/>
                <a:latin typeface="+mn-lt"/>
                <a:ea typeface="+mn-ea"/>
                <a:cs typeface="+mn-cs"/>
              </a:rPr>
              <a:t>Las personas, en ciertos contextos, sufren en silencio y evitan cualquier reclamo evidente o visible. Otras, (como Ezequías) usan el lamento y el llanto cuando pasan por sufrimientos. Hay también diferencias personales; algunas personas logran encarar la muerte con más tranquilidad que otras.</a:t>
            </a:r>
          </a:p>
          <a:p>
            <a:r>
              <a:rPr lang="pt-BR" sz="1200" kern="1200" noProof="0" dirty="0">
                <a:solidFill>
                  <a:schemeClr val="tx1"/>
                </a:solidFill>
                <a:effectLst/>
                <a:latin typeface="+mn-lt"/>
                <a:ea typeface="+mn-ea"/>
                <a:cs typeface="+mn-cs"/>
              </a:rPr>
              <a:t> </a:t>
            </a:r>
          </a:p>
          <a:p>
            <a:r>
              <a:rPr lang="es-ES_tradnl" sz="1200" kern="1200" noProof="0" dirty="0">
                <a:solidFill>
                  <a:schemeClr val="tx1"/>
                </a:solidFill>
                <a:effectLst/>
                <a:latin typeface="+mn-lt"/>
                <a:ea typeface="+mn-ea"/>
                <a:cs typeface="+mn-cs"/>
              </a:rPr>
              <a:t>Los síntomas de depresión se encuentran con frecuencia en individuos con una enfermedad</a:t>
            </a:r>
            <a:r>
              <a:rPr lang="es-ES_tradnl" sz="1200" kern="1200" baseline="0" noProof="0" dirty="0">
                <a:solidFill>
                  <a:schemeClr val="tx1"/>
                </a:solidFill>
                <a:effectLst/>
                <a:latin typeface="+mn-lt"/>
                <a:ea typeface="+mn-ea"/>
                <a:cs typeface="+mn-cs"/>
              </a:rPr>
              <a:t> prolongada o terminal. Ezequías sufría de una enfermedad y su gravedad predecía su muerte. De esta forma, él pasó por un período de depresión, como se describe en Isaías 38. Los síntomas de depresión son tan dolorosos que la persona puede intentar suicidarse para poner fin a esa experiencia horrible. En verdad, más del 10% de los pacientes depresivos clínicos terminan cometiendo suicidio</a:t>
            </a:r>
            <a:r>
              <a:rPr lang="es-ES_tradnl" sz="1200" kern="1200" noProof="0" dirty="0">
                <a:solidFill>
                  <a:schemeClr val="tx1"/>
                </a:solidFill>
                <a:effectLst/>
                <a:latin typeface="+mn-lt"/>
                <a:ea typeface="+mn-ea"/>
                <a:cs typeface="+mn-cs"/>
              </a:rPr>
              <a:t>. Claramente,</a:t>
            </a:r>
            <a:r>
              <a:rPr lang="es-ES_tradnl" sz="1200" kern="1200" baseline="0" noProof="0" dirty="0">
                <a:solidFill>
                  <a:schemeClr val="tx1"/>
                </a:solidFill>
                <a:effectLst/>
                <a:latin typeface="+mn-lt"/>
                <a:ea typeface="+mn-ea"/>
                <a:cs typeface="+mn-cs"/>
              </a:rPr>
              <a:t> la depresión clínica es una cuestión seria que debe ser tratada.</a:t>
            </a:r>
            <a:endParaRPr lang="es-ES_tradnl" noProof="0" dirty="0"/>
          </a:p>
        </p:txBody>
      </p:sp>
      <p:sp>
        <p:nvSpPr>
          <p:cNvPr id="4" name="Slide Number Placeholder 3"/>
          <p:cNvSpPr>
            <a:spLocks noGrp="1"/>
          </p:cNvSpPr>
          <p:nvPr>
            <p:ph type="sldNum" sz="quarter" idx="10"/>
          </p:nvPr>
        </p:nvSpPr>
        <p:spPr/>
        <p:txBody>
          <a:bodyPr/>
          <a:lstStyle/>
          <a:p>
            <a:fld id="{F878B50D-C5CD-FF46-BB3C-BAC01F5F6A2E}" type="slidenum">
              <a:rPr lang="en-US" smtClean="0"/>
              <a:t>12</a:t>
            </a:fld>
            <a:endParaRPr lang="en-US"/>
          </a:p>
        </p:txBody>
      </p:sp>
    </p:spTree>
    <p:extLst>
      <p:ext uri="{BB962C8B-B14F-4D97-AF65-F5344CB8AC3E}">
        <p14:creationId xmlns:p14="http://schemas.microsoft.com/office/powerpoint/2010/main" val="11048486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s-ES_tradnl" sz="1200" b="1" noProof="0" dirty="0">
                <a:solidFill>
                  <a:srgbClr val="000000"/>
                </a:solidFill>
                <a:effectLst>
                  <a:outerShdw blurRad="38100" dist="38100" dir="2700000" algn="tl">
                    <a:srgbClr val="000000">
                      <a:alpha val="43137"/>
                    </a:srgbClr>
                  </a:outerShdw>
                </a:effectLst>
              </a:rPr>
              <a:t>¿Qué síntomas se expresan en los siguientes textos?</a:t>
            </a:r>
            <a:br>
              <a:rPr lang="es-ES_tradnl" sz="1200" b="1" noProof="0" dirty="0">
                <a:solidFill>
                  <a:srgbClr val="000000"/>
                </a:solidFill>
                <a:effectLst>
                  <a:outerShdw blurRad="38100" dist="38100" dir="2700000" algn="tl">
                    <a:srgbClr val="000000">
                      <a:alpha val="43137"/>
                    </a:srgbClr>
                  </a:outerShdw>
                </a:effectLst>
              </a:rPr>
            </a:br>
            <a:endParaRPr lang="es-ES_tradnl" sz="1200" b="1" noProof="0" dirty="0">
              <a:solidFill>
                <a:srgbClr val="000000"/>
              </a:solidFill>
              <a:effectLst>
                <a:outerShdw blurRad="38100" dist="38100" dir="2700000" algn="tl">
                  <a:srgbClr val="000000">
                    <a:alpha val="43137"/>
                  </a:srgbClr>
                </a:outerShdw>
              </a:effectLst>
            </a:endParaRPr>
          </a:p>
          <a:p>
            <a:pPr marL="628650" lvl="1" indent="-171450">
              <a:buFont typeface="Arial"/>
              <a:buChar char="•"/>
            </a:pPr>
            <a:r>
              <a:rPr lang="pt-BR" noProof="0" dirty="0"/>
              <a:t>Salmo 31:10 </a:t>
            </a:r>
          </a:p>
          <a:p>
            <a:pPr marL="628650" lvl="1" indent="-171450">
              <a:buFont typeface="Arial"/>
              <a:buChar char="•"/>
            </a:pPr>
            <a:r>
              <a:rPr lang="pt-BR" noProof="0" dirty="0"/>
              <a:t>Salmo 77:4 </a:t>
            </a:r>
          </a:p>
          <a:p>
            <a:pPr marL="628650" lvl="1" indent="-171450">
              <a:buFont typeface="Arial"/>
              <a:buChar char="•"/>
            </a:pPr>
            <a:r>
              <a:rPr lang="pt-BR" noProof="0" dirty="0"/>
              <a:t>Salmo 102:4,5</a:t>
            </a:r>
          </a:p>
          <a:p>
            <a:pPr marL="628650" lvl="1" indent="-171450">
              <a:buFont typeface="Arial"/>
              <a:buChar char="•"/>
            </a:pPr>
            <a:r>
              <a:rPr lang="pt-BR" noProof="0" dirty="0"/>
              <a:t>1 Reyes 19:4</a:t>
            </a:r>
          </a:p>
        </p:txBody>
      </p:sp>
      <p:sp>
        <p:nvSpPr>
          <p:cNvPr id="4" name="Slide Number Placeholder 3"/>
          <p:cNvSpPr>
            <a:spLocks noGrp="1"/>
          </p:cNvSpPr>
          <p:nvPr>
            <p:ph type="sldNum" sz="quarter" idx="10"/>
          </p:nvPr>
        </p:nvSpPr>
        <p:spPr/>
        <p:txBody>
          <a:bodyPr/>
          <a:lstStyle/>
          <a:p>
            <a:fld id="{F878B50D-C5CD-FF46-BB3C-BAC01F5F6A2E}" type="slidenum">
              <a:rPr lang="en-US" smtClean="0"/>
              <a:t>13</a:t>
            </a:fld>
            <a:endParaRPr lang="en-US"/>
          </a:p>
        </p:txBody>
      </p:sp>
    </p:spTree>
    <p:extLst>
      <p:ext uri="{BB962C8B-B14F-4D97-AF65-F5344CB8AC3E}">
        <p14:creationId xmlns:p14="http://schemas.microsoft.com/office/powerpoint/2010/main" val="12741045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_tradnl" b="0" noProof="0" dirty="0">
                <a:solidFill>
                  <a:srgbClr val="000000"/>
                </a:solidFill>
                <a:effectLst>
                  <a:outerShdw blurRad="38100" dist="38100" dir="2700000" algn="tl">
                    <a:srgbClr val="000000">
                      <a:alpha val="43137"/>
                    </a:srgbClr>
                  </a:outerShdw>
                </a:effectLst>
              </a:rPr>
              <a:t>La depresión causa una variedad de manifestaciones dolorosas: (a) profundo sentimiento de tristeza (dolor), (b) falta de motivación para hacer cualquier cosa, incluso actividades agradables, (c) cambio en el apetito y/o perdida o ganancia de peso.</a:t>
            </a:r>
          </a:p>
          <a:p>
            <a:endParaRPr lang="pt-BR" sz="1200" kern="1200" noProof="0" dirty="0">
              <a:solidFill>
                <a:schemeClr val="tx1"/>
              </a:solidFill>
              <a:effectLst/>
              <a:latin typeface="+mn-lt"/>
              <a:ea typeface="+mn-ea"/>
              <a:cs typeface="+mn-cs"/>
            </a:endParaRPr>
          </a:p>
          <a:p>
            <a:pPr marL="0" indent="0">
              <a:buNone/>
            </a:pPr>
            <a:r>
              <a:rPr lang="es-ES_tradnl" sz="1200" b="1" noProof="0" dirty="0">
                <a:solidFill>
                  <a:srgbClr val="990033"/>
                </a:solidFill>
                <a:effectLst>
                  <a:outerShdw blurRad="38100" dist="38100" dir="2700000" algn="tl">
                    <a:srgbClr val="000000">
                      <a:alpha val="43137"/>
                    </a:srgbClr>
                  </a:outerShdw>
                </a:effectLst>
              </a:rPr>
              <a:t>(a) profundo sentimiento </a:t>
            </a:r>
            <a:r>
              <a:rPr lang="es-ES_tradnl" sz="1200" noProof="0" dirty="0"/>
              <a:t>de tristeza (dolor), </a:t>
            </a:r>
          </a:p>
          <a:p>
            <a:pPr marL="0" indent="0">
              <a:buNone/>
            </a:pPr>
            <a:r>
              <a:rPr lang="es-ES_tradnl" sz="1200" b="1" noProof="0" dirty="0">
                <a:solidFill>
                  <a:srgbClr val="990033"/>
                </a:solidFill>
                <a:effectLst>
                  <a:outerShdw blurRad="38100" dist="38100" dir="2700000" algn="tl">
                    <a:srgbClr val="000000">
                      <a:alpha val="43137"/>
                    </a:srgbClr>
                  </a:outerShdw>
                </a:effectLst>
              </a:rPr>
              <a:t>(b) falta de motivación </a:t>
            </a:r>
            <a:r>
              <a:rPr lang="es-ES_tradnl" sz="1200" noProof="0" dirty="0"/>
              <a:t>para hacer cualquier cosa, incluso actividades agradables, </a:t>
            </a:r>
          </a:p>
          <a:p>
            <a:pPr marL="0" indent="0">
              <a:buNone/>
            </a:pPr>
            <a:r>
              <a:rPr lang="es-ES_tradnl" sz="1200" b="1" noProof="0" dirty="0">
                <a:solidFill>
                  <a:srgbClr val="990033"/>
                </a:solidFill>
                <a:effectLst>
                  <a:outerShdw blurRad="38100" dist="38100" dir="2700000" algn="tl">
                    <a:srgbClr val="000000">
                      <a:alpha val="43137"/>
                    </a:srgbClr>
                  </a:outerShdw>
                </a:effectLst>
              </a:rPr>
              <a:t>(c) Cambio en el apetito </a:t>
            </a:r>
            <a:r>
              <a:rPr lang="es-ES_tradnl" sz="1200" b="0" noProof="0" dirty="0">
                <a:solidFill>
                  <a:schemeClr val="tx1"/>
                </a:solidFill>
                <a:effectLst/>
              </a:rPr>
              <a:t>y</a:t>
            </a:r>
            <a:r>
              <a:rPr lang="es-ES_tradnl" sz="1200" noProof="0" dirty="0"/>
              <a:t>/o pérdida o ganancia de peso, </a:t>
            </a:r>
          </a:p>
          <a:p>
            <a:endParaRPr lang="en-US" dirty="0"/>
          </a:p>
        </p:txBody>
      </p:sp>
      <p:sp>
        <p:nvSpPr>
          <p:cNvPr id="4" name="Slide Number Placeholder 3"/>
          <p:cNvSpPr>
            <a:spLocks noGrp="1"/>
          </p:cNvSpPr>
          <p:nvPr>
            <p:ph type="sldNum" sz="quarter" idx="10"/>
          </p:nvPr>
        </p:nvSpPr>
        <p:spPr/>
        <p:txBody>
          <a:bodyPr/>
          <a:lstStyle/>
          <a:p>
            <a:fld id="{F878B50D-C5CD-FF46-BB3C-BAC01F5F6A2E}" type="slidenum">
              <a:rPr lang="en-US" smtClean="0"/>
              <a:t>14</a:t>
            </a:fld>
            <a:endParaRPr lang="en-US"/>
          </a:p>
        </p:txBody>
      </p:sp>
    </p:spTree>
    <p:extLst>
      <p:ext uri="{BB962C8B-B14F-4D97-AF65-F5344CB8AC3E}">
        <p14:creationId xmlns:p14="http://schemas.microsoft.com/office/powerpoint/2010/main" val="31420913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pt-BR" sz="1200" b="1" noProof="0" dirty="0">
                <a:solidFill>
                  <a:srgbClr val="990033"/>
                </a:solidFill>
                <a:effectLst>
                  <a:outerShdw blurRad="38100" dist="38100" dir="2700000" algn="tl">
                    <a:srgbClr val="000000">
                      <a:alpha val="43137"/>
                    </a:srgbClr>
                  </a:outerShdw>
                </a:effectLst>
              </a:rPr>
              <a:t>(d) distúrbios do sono</a:t>
            </a:r>
            <a:r>
              <a:rPr lang="pt-BR" sz="1200" noProof="0" dirty="0"/>
              <a:t>, tanto não dormir o suficiente quanto dormir muito, </a:t>
            </a:r>
          </a:p>
          <a:p>
            <a:pPr marL="0" indent="0">
              <a:buNone/>
            </a:pPr>
            <a:r>
              <a:rPr lang="pt-BR" sz="1200" b="1" noProof="0" dirty="0">
                <a:solidFill>
                  <a:srgbClr val="990033"/>
                </a:solidFill>
                <a:effectLst>
                  <a:outerShdw blurRad="38100" dist="38100" dir="2700000" algn="tl">
                    <a:srgbClr val="000000">
                      <a:alpha val="43137"/>
                    </a:srgbClr>
                  </a:outerShdw>
                </a:effectLst>
              </a:rPr>
              <a:t>(e) sentimentos de baixa autoestima, </a:t>
            </a:r>
          </a:p>
          <a:p>
            <a:pPr marL="0" indent="0">
              <a:buNone/>
            </a:pPr>
            <a:r>
              <a:rPr lang="pt-BR" sz="1200" b="1" noProof="0" dirty="0">
                <a:solidFill>
                  <a:srgbClr val="990033"/>
                </a:solidFill>
                <a:effectLst>
                  <a:outerShdw blurRad="38100" dist="38100" dir="2700000" algn="tl">
                    <a:srgbClr val="000000">
                      <a:alpha val="43137"/>
                    </a:srgbClr>
                  </a:outerShdw>
                </a:effectLst>
              </a:rPr>
              <a:t>(f) dificuldades de raciocínio e memória, </a:t>
            </a:r>
            <a:r>
              <a:rPr lang="pt-BR" sz="1200" noProof="0" dirty="0"/>
              <a:t>e </a:t>
            </a:r>
          </a:p>
          <a:p>
            <a:pPr marL="0" indent="0">
              <a:buNone/>
            </a:pPr>
            <a:r>
              <a:rPr lang="pt-BR" sz="1200" b="1" noProof="0" dirty="0">
                <a:solidFill>
                  <a:srgbClr val="990033"/>
                </a:solidFill>
                <a:effectLst>
                  <a:outerShdw blurRad="38100" dist="38100" dir="2700000" algn="tl">
                    <a:srgbClr val="000000">
                      <a:alpha val="43137"/>
                    </a:srgbClr>
                  </a:outerShdw>
                </a:effectLst>
              </a:rPr>
              <a:t>(g) pensamentos de morte e suicídio.</a:t>
            </a:r>
          </a:p>
          <a:p>
            <a:pPr marL="0" marR="0" indent="0" algn="l" defTabSz="457200" rtl="0" eaLnBrk="1" fontAlgn="auto" latinLnBrk="0" hangingPunct="1">
              <a:lnSpc>
                <a:spcPct val="100000"/>
              </a:lnSpc>
              <a:spcBef>
                <a:spcPts val="0"/>
              </a:spcBef>
              <a:spcAft>
                <a:spcPts val="0"/>
              </a:spcAft>
              <a:buClrTx/>
              <a:buSzTx/>
              <a:buFontTx/>
              <a:buNone/>
              <a:tabLst/>
              <a:defRPr/>
            </a:pPr>
            <a:endParaRPr lang="pt-BR" noProof="0" dirty="0"/>
          </a:p>
          <a:p>
            <a:pPr marL="0" marR="0" indent="0" algn="l" defTabSz="457200" rtl="0" eaLnBrk="1" fontAlgn="auto" latinLnBrk="0" hangingPunct="1">
              <a:lnSpc>
                <a:spcPct val="100000"/>
              </a:lnSpc>
              <a:spcBef>
                <a:spcPts val="0"/>
              </a:spcBef>
              <a:spcAft>
                <a:spcPts val="0"/>
              </a:spcAft>
              <a:buClrTx/>
              <a:buSzTx/>
              <a:buFontTx/>
              <a:buNone/>
              <a:tabLst/>
              <a:defRPr/>
            </a:pPr>
            <a:r>
              <a:rPr lang="pt-BR" sz="1200" kern="1200" noProof="0" dirty="0">
                <a:solidFill>
                  <a:schemeClr val="tx1"/>
                </a:solidFill>
                <a:effectLst/>
                <a:latin typeface="+mn-lt"/>
                <a:ea typeface="+mn-ea"/>
                <a:cs typeface="+mn-cs"/>
              </a:rPr>
              <a:t>Algumas pessoas experimentam apenas um ou dois sintomas, enquanto outras manifestam vários e sofrem por meses até que o episódio</a:t>
            </a:r>
            <a:r>
              <a:rPr lang="pt-BR" sz="1200" kern="1200" baseline="0" noProof="0" dirty="0">
                <a:solidFill>
                  <a:schemeClr val="tx1"/>
                </a:solidFill>
                <a:effectLst/>
                <a:latin typeface="+mn-lt"/>
                <a:ea typeface="+mn-ea"/>
                <a:cs typeface="+mn-cs"/>
              </a:rPr>
              <a:t> termine. Em qualquer caso, a carga de depressão é enorme e deve ser aliviada por intervenção médica e espiritual.</a:t>
            </a:r>
            <a:r>
              <a:rPr lang="pt-BR" sz="1200" kern="1200" noProof="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878B50D-C5CD-FF46-BB3C-BAC01F5F6A2E}" type="slidenum">
              <a:rPr lang="en-US" smtClean="0"/>
              <a:t>15</a:t>
            </a:fld>
            <a:endParaRPr lang="en-US"/>
          </a:p>
        </p:txBody>
      </p:sp>
    </p:spTree>
    <p:extLst>
      <p:ext uri="{BB962C8B-B14F-4D97-AF65-F5344CB8AC3E}">
        <p14:creationId xmlns:p14="http://schemas.microsoft.com/office/powerpoint/2010/main" val="22939717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s-ES_tradnl" b="1" dirty="0"/>
              <a:t>Todos sentimos tristeza y desanimo de una forma u otra, por una razón u otra, en un momento u otro. ¿Qué cosas lo deprimen y por qué? recuerde situaciones de la dirección de Dios en su vida. ¿Qué esperanza y ánimo  puede sacar de esos recuerdos de la dirección del Señor? ¿Por qué es importante mantener esos recuerdos vivos? </a:t>
            </a:r>
            <a:endParaRPr lang="en-US" dirty="0"/>
          </a:p>
        </p:txBody>
      </p:sp>
      <p:sp>
        <p:nvSpPr>
          <p:cNvPr id="4" name="Slide Number Placeholder 3"/>
          <p:cNvSpPr>
            <a:spLocks noGrp="1"/>
          </p:cNvSpPr>
          <p:nvPr>
            <p:ph type="sldNum" sz="quarter" idx="10"/>
          </p:nvPr>
        </p:nvSpPr>
        <p:spPr/>
        <p:txBody>
          <a:bodyPr/>
          <a:lstStyle/>
          <a:p>
            <a:fld id="{F878B50D-C5CD-FF46-BB3C-BAC01F5F6A2E}" type="slidenum">
              <a:rPr lang="en-US" smtClean="0"/>
              <a:t>16</a:t>
            </a:fld>
            <a:endParaRPr lang="en-US"/>
          </a:p>
        </p:txBody>
      </p:sp>
    </p:spTree>
    <p:extLst>
      <p:ext uri="{BB962C8B-B14F-4D97-AF65-F5344CB8AC3E}">
        <p14:creationId xmlns:p14="http://schemas.microsoft.com/office/powerpoint/2010/main" val="33170243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_tradnl" sz="1200" b="1" kern="1200" cap="all" noProof="0" dirty="0">
                <a:solidFill>
                  <a:schemeClr val="tx1"/>
                </a:solidFill>
                <a:effectLst/>
                <a:latin typeface="+mn-lt"/>
                <a:ea typeface="+mn-ea"/>
                <a:cs typeface="+mn-cs"/>
              </a:rPr>
              <a:t>Alivio de la Depresión</a:t>
            </a:r>
          </a:p>
          <a:p>
            <a:r>
              <a:rPr lang="pt-BR" sz="1200" b="1" kern="1200" cap="all" noProof="0" dirty="0">
                <a:solidFill>
                  <a:schemeClr val="tx1"/>
                </a:solidFill>
                <a:effectLst/>
                <a:latin typeface="+mn-lt"/>
                <a:ea typeface="+mn-ea"/>
                <a:cs typeface="+mn-cs"/>
              </a:rPr>
              <a:t> </a:t>
            </a:r>
            <a:endParaRPr lang="pt-BR" sz="1200" kern="1200" noProof="0" dirty="0">
              <a:solidFill>
                <a:schemeClr val="tx1"/>
              </a:solidFill>
              <a:effectLst/>
              <a:latin typeface="+mn-lt"/>
              <a:ea typeface="+mn-ea"/>
              <a:cs typeface="+mn-cs"/>
            </a:endParaRPr>
          </a:p>
          <a:p>
            <a:pPr marL="171450" indent="-171450">
              <a:buFont typeface="Arial"/>
              <a:buChar char="•"/>
            </a:pPr>
            <a:r>
              <a:rPr lang="es-ES_tradnl" sz="1200" b="1" kern="1200" noProof="0" dirty="0">
                <a:solidFill>
                  <a:schemeClr val="tx1"/>
                </a:solidFill>
                <a:effectLst/>
                <a:latin typeface="+mn-lt"/>
                <a:ea typeface="+mn-ea"/>
                <a:cs typeface="+mn-cs"/>
              </a:rPr>
              <a:t>Lea el Salmo 39:2-7. ¿Qué ocurrió cuando David permaneció en silencio? ¿Y cuál fue el resultado de hablar?</a:t>
            </a:r>
          </a:p>
        </p:txBody>
      </p:sp>
      <p:sp>
        <p:nvSpPr>
          <p:cNvPr id="4" name="Slide Number Placeholder 3"/>
          <p:cNvSpPr>
            <a:spLocks noGrp="1"/>
          </p:cNvSpPr>
          <p:nvPr>
            <p:ph type="sldNum" sz="quarter" idx="10"/>
          </p:nvPr>
        </p:nvSpPr>
        <p:spPr/>
        <p:txBody>
          <a:bodyPr/>
          <a:lstStyle/>
          <a:p>
            <a:fld id="{F878B50D-C5CD-FF46-BB3C-BAC01F5F6A2E}" type="slidenum">
              <a:rPr lang="en-US" smtClean="0"/>
              <a:t>17</a:t>
            </a:fld>
            <a:endParaRPr lang="en-US"/>
          </a:p>
        </p:txBody>
      </p:sp>
    </p:spTree>
    <p:extLst>
      <p:ext uri="{BB962C8B-B14F-4D97-AF65-F5344CB8AC3E}">
        <p14:creationId xmlns:p14="http://schemas.microsoft.com/office/powerpoint/2010/main" val="18801413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_tradnl" sz="1200" kern="1200" noProof="0" dirty="0">
                <a:solidFill>
                  <a:schemeClr val="tx1"/>
                </a:solidFill>
                <a:effectLst/>
                <a:latin typeface="+mn-lt"/>
                <a:ea typeface="+mn-ea"/>
                <a:cs typeface="+mn-cs"/>
              </a:rPr>
              <a:t>Como la mayoría de los trastornos emocionales, la depresión exige que el que sufre hable sobre sus luchas. Esta acción por sí sola puede dar inicio a la cura. Acercarse al Señor en oración fervorosa y sincera es una forma segura de liberar la tensión y el dolor psicológico. Muchas veces se necesita más, pero este puede ser un buen comienzo.</a:t>
            </a:r>
            <a:endParaRPr lang="pt-BR" noProof="0" dirty="0"/>
          </a:p>
        </p:txBody>
      </p:sp>
      <p:sp>
        <p:nvSpPr>
          <p:cNvPr id="4" name="Slide Number Placeholder 3"/>
          <p:cNvSpPr>
            <a:spLocks noGrp="1"/>
          </p:cNvSpPr>
          <p:nvPr>
            <p:ph type="sldNum" sz="quarter" idx="10"/>
          </p:nvPr>
        </p:nvSpPr>
        <p:spPr/>
        <p:txBody>
          <a:bodyPr/>
          <a:lstStyle/>
          <a:p>
            <a:fld id="{F878B50D-C5CD-FF46-BB3C-BAC01F5F6A2E}" type="slidenum">
              <a:rPr lang="en-US" smtClean="0"/>
              <a:t>18</a:t>
            </a:fld>
            <a:endParaRPr lang="en-US"/>
          </a:p>
        </p:txBody>
      </p:sp>
    </p:spTree>
    <p:extLst>
      <p:ext uri="{BB962C8B-B14F-4D97-AF65-F5344CB8AC3E}">
        <p14:creationId xmlns:p14="http://schemas.microsoft.com/office/powerpoint/2010/main" val="3868384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8575" y="519113"/>
            <a:ext cx="4260850" cy="2397125"/>
          </a:xfrm>
        </p:spPr>
      </p:sp>
      <p:sp>
        <p:nvSpPr>
          <p:cNvPr id="3" name="Notes Placeholder 2"/>
          <p:cNvSpPr>
            <a:spLocks noGrp="1"/>
          </p:cNvSpPr>
          <p:nvPr>
            <p:ph type="body" idx="1"/>
          </p:nvPr>
        </p:nvSpPr>
        <p:spPr>
          <a:xfrm>
            <a:off x="685800" y="2967480"/>
            <a:ext cx="5486400" cy="4114800"/>
          </a:xfrm>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_tradnl" sz="1200" dirty="0"/>
              <a:t>Una estrategia básica para enfrentar la depresión consiste en hablar con un amigo (o terapeuta) que sabe cómo escuchar y, aún mejor, que sabe cómo ayudar a encaminar hacia recursos más intensivos, si fuera necesario. Existe un efecto curativo en verbalizar los pensamientos y los sentimientos. La comunidad de la iglesia puede proporcionar un excelente contexto para ayudar a los desanimados, pero, con frecuencia, eso es insuficiente, especialmente cuando la</a:t>
            </a:r>
            <a:r>
              <a:rPr lang="es-ES_tradnl" sz="1200" baseline="0" dirty="0"/>
              <a:t> atención profesional se hace necesaria.  No obstante, es importante para alguien que pasa por tiempos difíciles, que está desanimado o deprimido, tener alguien de confianza con quien conversar. Algunas veces, el simple hecho de hablar con alguien puede contribuir mucho para ayudar a que la persona se sienta mejor.</a:t>
            </a:r>
            <a:endParaRPr lang="es-ES_tradnl" sz="1200" dirty="0">
              <a:solidFill>
                <a:srgbClr val="000000"/>
              </a:solidFill>
            </a:endParaRPr>
          </a:p>
          <a:p>
            <a:r>
              <a:rPr lang="pt-BR" sz="1200" kern="1200" noProof="0" dirty="0">
                <a:solidFill>
                  <a:schemeClr val="tx1"/>
                </a:solidFill>
                <a:effectLst/>
                <a:latin typeface="+mn-lt"/>
                <a:ea typeface="+mn-ea"/>
                <a:cs typeface="+mn-cs"/>
              </a:rPr>
              <a:t> </a:t>
            </a:r>
          </a:p>
          <a:p>
            <a:pPr marL="171450" indent="-171450">
              <a:buFont typeface="Arial"/>
              <a:buChar char="•"/>
            </a:pPr>
            <a:r>
              <a:rPr lang="es-ES_tradnl" sz="1200" b="1" kern="1200" noProof="0" dirty="0">
                <a:solidFill>
                  <a:schemeClr val="tx1"/>
                </a:solidFill>
                <a:effectLst/>
                <a:latin typeface="+mn-lt"/>
                <a:ea typeface="+mn-ea"/>
                <a:cs typeface="+mn-cs"/>
              </a:rPr>
              <a:t>Lea el Salmo 55:17</a:t>
            </a:r>
            <a:r>
              <a:rPr lang="es-ES_tradnl" sz="1200" kern="1200" noProof="0" dirty="0">
                <a:solidFill>
                  <a:schemeClr val="tx1"/>
                </a:solidFill>
                <a:effectLst/>
                <a:latin typeface="+mn-lt"/>
                <a:ea typeface="+mn-ea"/>
                <a:cs typeface="+mn-cs"/>
              </a:rPr>
              <a:t>. </a:t>
            </a:r>
            <a:r>
              <a:rPr lang="es-ES_tradnl" sz="1200" b="1" kern="1200" noProof="0" dirty="0">
                <a:solidFill>
                  <a:schemeClr val="tx1"/>
                </a:solidFill>
                <a:effectLst/>
                <a:latin typeface="+mn-lt"/>
                <a:ea typeface="+mn-ea"/>
                <a:cs typeface="+mn-cs"/>
              </a:rPr>
              <a:t>¿Qué promesa contiene? ¿Por qué esa promesa significa tanto para nosotros? </a:t>
            </a:r>
            <a:endParaRPr lang="es-ES_tradnl" sz="1200" kern="1200" noProof="0" dirty="0">
              <a:solidFill>
                <a:schemeClr val="tx1"/>
              </a:solidFill>
              <a:effectLst/>
              <a:latin typeface="+mn-lt"/>
              <a:ea typeface="+mn-ea"/>
              <a:cs typeface="+mn-cs"/>
            </a:endParaRPr>
          </a:p>
          <a:p>
            <a:r>
              <a:rPr lang="pt-BR" sz="1200" i="1" kern="1200" noProof="0" dirty="0">
                <a:solidFill>
                  <a:schemeClr val="tx1"/>
                </a:solidFill>
                <a:effectLst/>
                <a:latin typeface="+mn-lt"/>
                <a:ea typeface="+mn-ea"/>
                <a:cs typeface="+mn-cs"/>
              </a:rPr>
              <a:t> </a:t>
            </a:r>
            <a:endParaRPr lang="pt-BR" sz="1200" kern="1200" noProof="0" dirty="0">
              <a:solidFill>
                <a:schemeClr val="tx1"/>
              </a:solidFill>
              <a:effectLst/>
              <a:latin typeface="+mn-lt"/>
              <a:ea typeface="+mn-ea"/>
              <a:cs typeface="+mn-cs"/>
            </a:endParaRPr>
          </a:p>
          <a:p>
            <a:r>
              <a:rPr lang="es-ES_tradnl" sz="1200" kern="1200" noProof="0" dirty="0">
                <a:solidFill>
                  <a:schemeClr val="tx1"/>
                </a:solidFill>
                <a:effectLst/>
                <a:latin typeface="+mn-lt"/>
                <a:ea typeface="+mn-ea"/>
                <a:cs typeface="+mn-cs"/>
              </a:rPr>
              <a:t>La consulta con el terapeuta, si se logra, podrá solamente estar disponible en la siguiente semana, y,</a:t>
            </a:r>
            <a:r>
              <a:rPr lang="es-ES_tradnl" sz="1200" kern="1200" baseline="0" noProof="0" dirty="0">
                <a:solidFill>
                  <a:schemeClr val="tx1"/>
                </a:solidFill>
                <a:effectLst/>
                <a:latin typeface="+mn-lt"/>
                <a:ea typeface="+mn-ea"/>
                <a:cs typeface="+mn-cs"/>
              </a:rPr>
              <a:t> así como David, que aprendió a como obtener ayuda en cualquier hora del día y cualquier día de la semana</a:t>
            </a:r>
            <a:r>
              <a:rPr lang="es-ES_tradnl" sz="1200" kern="1200" noProof="0" dirty="0">
                <a:solidFill>
                  <a:schemeClr val="tx1"/>
                </a:solidFill>
                <a:effectLst/>
                <a:latin typeface="+mn-lt"/>
                <a:ea typeface="+mn-ea"/>
                <a:cs typeface="+mn-cs"/>
              </a:rPr>
              <a:t>, nosotros también podemos buscar al Señor en cualquier momento. David sabía que el Señor escuchaba su voz y eso lo animó grandemente.</a:t>
            </a:r>
          </a:p>
          <a:p>
            <a:r>
              <a:rPr lang="es-ES_tradnl" sz="1200" kern="1200" noProof="0" dirty="0">
                <a:solidFill>
                  <a:schemeClr val="tx1"/>
                </a:solidFill>
                <a:effectLst/>
                <a:latin typeface="+mn-lt"/>
                <a:ea typeface="+mn-ea"/>
                <a:cs typeface="+mn-cs"/>
              </a:rPr>
              <a:t> </a:t>
            </a:r>
          </a:p>
          <a:p>
            <a:r>
              <a:rPr lang="es-ES_tradnl" sz="1200" kern="1200" dirty="0">
                <a:solidFill>
                  <a:schemeClr val="tx1"/>
                </a:solidFill>
                <a:effectLst/>
                <a:latin typeface="+mn-lt"/>
                <a:ea typeface="+mn-ea"/>
                <a:cs typeface="+mn-cs"/>
              </a:rPr>
              <a:t>Incluso los psicólogos seculares están recomendando</a:t>
            </a:r>
            <a:r>
              <a:rPr lang="es-ES_tradnl" sz="1200" kern="1200" baseline="0" dirty="0">
                <a:solidFill>
                  <a:schemeClr val="tx1"/>
                </a:solidFill>
                <a:effectLst/>
                <a:latin typeface="+mn-lt"/>
                <a:ea typeface="+mn-ea"/>
                <a:cs typeface="+mn-cs"/>
              </a:rPr>
              <a:t> a los pacientes que creen en la oración, que oren</a:t>
            </a:r>
            <a:r>
              <a:rPr lang="es-ES_tradnl" sz="1200" kern="1200" dirty="0">
                <a:solidFill>
                  <a:schemeClr val="tx1"/>
                </a:solidFill>
                <a:effectLst/>
                <a:latin typeface="+mn-lt"/>
                <a:ea typeface="+mn-ea"/>
                <a:cs typeface="+mn-cs"/>
              </a:rPr>
              <a:t>. Todos nosotros, aun</a:t>
            </a:r>
            <a:r>
              <a:rPr lang="es-ES_tradnl" sz="1200" kern="1200" baseline="0" dirty="0">
                <a:solidFill>
                  <a:schemeClr val="tx1"/>
                </a:solidFill>
                <a:effectLst/>
                <a:latin typeface="+mn-lt"/>
                <a:ea typeface="+mn-ea"/>
                <a:cs typeface="+mn-cs"/>
              </a:rPr>
              <a:t> si no sufrimos de depresión clínica, podemos experimentar el impacto de como la oración al Señor nos  ayuda a sentirnos mejor. No importa quiénes somos o cuán profundo sea nuestro desanimo, tener una relación con Dios puede contribuir mucho para darnos esperanza, valentía y curación.</a:t>
            </a:r>
            <a:endParaRPr lang="es-ES_tradnl" sz="1200" kern="1200" dirty="0">
              <a:solidFill>
                <a:schemeClr val="tx1"/>
              </a:solidFill>
              <a:effectLst/>
              <a:latin typeface="+mn-lt"/>
              <a:ea typeface="+mn-ea"/>
              <a:cs typeface="+mn-cs"/>
            </a:endParaRPr>
          </a:p>
          <a:p>
            <a:r>
              <a:rPr lang="es-ES_tradnl" sz="1200" kern="1200" noProof="0" dirty="0">
                <a:solidFill>
                  <a:schemeClr val="tx1"/>
                </a:solidFill>
                <a:effectLst/>
                <a:latin typeface="+mn-lt"/>
                <a:ea typeface="+mn-ea"/>
                <a:cs typeface="+mn-cs"/>
              </a:rPr>
              <a:t> </a:t>
            </a:r>
          </a:p>
          <a:p>
            <a:pPr marL="171450" indent="-171450">
              <a:buFont typeface="Arial"/>
              <a:buChar char="•"/>
            </a:pPr>
            <a:r>
              <a:rPr lang="es-ES_tradnl" sz="1200" b="1" kern="1200" noProof="0" dirty="0">
                <a:solidFill>
                  <a:schemeClr val="tx1"/>
                </a:solidFill>
                <a:effectLst/>
                <a:latin typeface="+mn-lt"/>
                <a:ea typeface="+mn-ea"/>
                <a:cs typeface="+mn-cs"/>
              </a:rPr>
              <a:t>Elena G. White una vez describió la oración como </a:t>
            </a:r>
            <a:r>
              <a:rPr lang="pt-BR" sz="1200" b="1" kern="1200" noProof="0" dirty="0">
                <a:solidFill>
                  <a:schemeClr val="tx1"/>
                </a:solidFill>
                <a:effectLst/>
                <a:latin typeface="+mn-lt"/>
                <a:ea typeface="+mn-ea"/>
                <a:cs typeface="+mn-cs"/>
              </a:rPr>
              <a:t>“</a:t>
            </a:r>
            <a:r>
              <a:rPr lang="es-ES_tradnl" sz="1200" b="1" kern="1200" noProof="0" dirty="0">
                <a:solidFill>
                  <a:schemeClr val="tx1"/>
                </a:solidFill>
                <a:effectLst/>
                <a:latin typeface="+mn-lt"/>
                <a:ea typeface="+mn-ea"/>
                <a:cs typeface="+mn-cs"/>
              </a:rPr>
              <a:t>abrir el corazón a Dios como a un amigo</a:t>
            </a:r>
            <a:r>
              <a:rPr lang="pt-BR" sz="1200" b="1" kern="1200" noProof="0" dirty="0">
                <a:solidFill>
                  <a:schemeClr val="tx1"/>
                </a:solidFill>
                <a:effectLst/>
                <a:latin typeface="+mn-lt"/>
                <a:ea typeface="+mn-ea"/>
                <a:cs typeface="+mn-cs"/>
              </a:rPr>
              <a:t>” </a:t>
            </a:r>
            <a:r>
              <a:rPr lang="es-ES_tradnl" sz="1200" i="1" kern="1200" noProof="0" dirty="0">
                <a:solidFill>
                  <a:schemeClr val="tx1"/>
                </a:solidFill>
                <a:effectLst/>
                <a:latin typeface="+mn-lt"/>
                <a:ea typeface="+mn-ea"/>
                <a:cs typeface="+mn-cs"/>
              </a:rPr>
              <a:t>— La oración, </a:t>
            </a:r>
            <a:r>
              <a:rPr lang="es-ES_tradnl" sz="1200" kern="1200" noProof="0" dirty="0">
                <a:solidFill>
                  <a:schemeClr val="tx1"/>
                </a:solidFill>
                <a:effectLst/>
                <a:latin typeface="+mn-lt"/>
                <a:ea typeface="+mn-ea"/>
                <a:cs typeface="+mn-cs"/>
              </a:rPr>
              <a:t>p. 18.</a:t>
            </a:r>
            <a:r>
              <a:rPr lang="es-ES_tradnl" sz="1200" kern="1200" baseline="0" noProof="0" dirty="0">
                <a:solidFill>
                  <a:schemeClr val="tx1"/>
                </a:solidFill>
                <a:effectLst/>
                <a:latin typeface="+mn-lt"/>
                <a:ea typeface="+mn-ea"/>
                <a:cs typeface="+mn-cs"/>
              </a:rPr>
              <a:t> </a:t>
            </a:r>
            <a:r>
              <a:rPr lang="es-ES_tradnl" sz="1200" b="1" kern="1200" noProof="0" dirty="0">
                <a:solidFill>
                  <a:schemeClr val="tx1"/>
                </a:solidFill>
                <a:effectLst/>
                <a:latin typeface="+mn-lt"/>
                <a:ea typeface="+mn-ea"/>
                <a:cs typeface="+mn-cs"/>
              </a:rPr>
              <a:t>Aunque la oración no siempre resuelva</a:t>
            </a:r>
            <a:r>
              <a:rPr lang="es-ES_tradnl" sz="1200" b="1" kern="1200" baseline="0" noProof="0" dirty="0">
                <a:solidFill>
                  <a:schemeClr val="tx1"/>
                </a:solidFill>
                <a:effectLst/>
                <a:latin typeface="+mn-lt"/>
                <a:ea typeface="+mn-ea"/>
                <a:cs typeface="+mn-cs"/>
              </a:rPr>
              <a:t> todos nuestros problemas, ¿cómo nos ayuda a lidiar con ellos</a:t>
            </a:r>
            <a:r>
              <a:rPr lang="es-ES_tradnl" sz="1200" b="1" kern="1200" noProof="0" dirty="0">
                <a:solidFill>
                  <a:schemeClr val="tx1"/>
                </a:solidFill>
                <a:effectLst/>
                <a:latin typeface="+mn-lt"/>
                <a:ea typeface="+mn-ea"/>
                <a:cs typeface="+mn-cs"/>
              </a:rPr>
              <a:t>?</a:t>
            </a:r>
            <a:endParaRPr lang="es-ES_tradnl" noProof="0" dirty="0"/>
          </a:p>
        </p:txBody>
      </p:sp>
      <p:sp>
        <p:nvSpPr>
          <p:cNvPr id="4" name="Slide Number Placeholder 3"/>
          <p:cNvSpPr>
            <a:spLocks noGrp="1"/>
          </p:cNvSpPr>
          <p:nvPr>
            <p:ph type="sldNum" sz="quarter" idx="10"/>
          </p:nvPr>
        </p:nvSpPr>
        <p:spPr/>
        <p:txBody>
          <a:bodyPr/>
          <a:lstStyle/>
          <a:p>
            <a:fld id="{F878B50D-C5CD-FF46-BB3C-BAC01F5F6A2E}" type="slidenum">
              <a:rPr lang="en-US" smtClean="0"/>
              <a:t>19</a:t>
            </a:fld>
            <a:endParaRPr lang="en-US"/>
          </a:p>
        </p:txBody>
      </p:sp>
    </p:spTree>
    <p:extLst>
      <p:ext uri="{BB962C8B-B14F-4D97-AF65-F5344CB8AC3E}">
        <p14:creationId xmlns:p14="http://schemas.microsoft.com/office/powerpoint/2010/main" val="36796965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_tradnl" sz="1200" b="1" kern="1200" cap="all" dirty="0">
                <a:solidFill>
                  <a:schemeClr val="tx1"/>
                </a:solidFill>
                <a:effectLst/>
                <a:latin typeface="+mn-lt"/>
                <a:ea typeface="+mn-ea"/>
                <a:cs typeface="+mn-cs"/>
              </a:rPr>
              <a:t>Lección</a:t>
            </a:r>
            <a:r>
              <a:rPr lang="es-ES_tradnl" sz="1200" b="1" kern="1200" cap="all" baseline="0" dirty="0">
                <a:solidFill>
                  <a:schemeClr val="tx1"/>
                </a:solidFill>
                <a:effectLst/>
                <a:latin typeface="+mn-lt"/>
                <a:ea typeface="+mn-ea"/>
                <a:cs typeface="+mn-cs"/>
              </a:rPr>
              <a:t> </a:t>
            </a:r>
            <a:r>
              <a:rPr lang="es-ES_tradnl" sz="1200" b="1" kern="1200" cap="all" dirty="0">
                <a:solidFill>
                  <a:schemeClr val="tx1"/>
                </a:solidFill>
                <a:effectLst/>
                <a:latin typeface="+mn-lt"/>
                <a:ea typeface="+mn-ea"/>
                <a:cs typeface="+mn-cs"/>
              </a:rPr>
              <a:t>7</a:t>
            </a:r>
            <a:br>
              <a:rPr lang="es-ES_tradnl" sz="1200" b="1" kern="1200" cap="all" dirty="0">
                <a:solidFill>
                  <a:schemeClr val="tx1"/>
                </a:solidFill>
                <a:effectLst/>
                <a:latin typeface="+mn-lt"/>
                <a:ea typeface="+mn-ea"/>
                <a:cs typeface="+mn-cs"/>
              </a:rPr>
            </a:br>
            <a:r>
              <a:rPr lang="es-ES_tradnl" sz="1200" b="1" kern="1200" cap="all" dirty="0">
                <a:solidFill>
                  <a:schemeClr val="tx1"/>
                </a:solidFill>
                <a:effectLst/>
                <a:latin typeface="+mn-lt"/>
                <a:ea typeface="+mn-ea"/>
                <a:cs typeface="+mn-cs"/>
              </a:rPr>
              <a:t>ESPERANZA CONTRA LA DEPRESIÓN</a:t>
            </a:r>
            <a:r>
              <a:rPr lang="en-US" sz="1200" b="1" kern="1200" dirty="0">
                <a:solidFill>
                  <a:schemeClr val="tx1"/>
                </a:solidFill>
                <a:effectLst/>
                <a:latin typeface="+mn-lt"/>
                <a:ea typeface="+mn-ea"/>
                <a:cs typeface="+mn-cs"/>
              </a:rPr>
              <a:t> </a:t>
            </a:r>
          </a:p>
          <a:p>
            <a:endParaRPr lang="es-ES_tradnl" sz="1200" kern="1200" noProof="0" dirty="0">
              <a:solidFill>
                <a:schemeClr val="tx1"/>
              </a:solidFill>
              <a:effectLst/>
              <a:latin typeface="+mn-lt"/>
              <a:ea typeface="+mn-ea"/>
              <a:cs typeface="+mn-cs"/>
            </a:endParaRPr>
          </a:p>
          <a:p>
            <a:r>
              <a:rPr lang="es-ES_tradnl" sz="1200" b="1" kern="1200" noProof="0" dirty="0">
                <a:solidFill>
                  <a:schemeClr val="tx1"/>
                </a:solidFill>
                <a:effectLst/>
                <a:latin typeface="+mn-lt"/>
                <a:ea typeface="+mn-ea"/>
                <a:cs typeface="+mn-cs"/>
              </a:rPr>
              <a:t>Lectura para el estudio de esta semana:</a:t>
            </a:r>
            <a:r>
              <a:rPr lang="es-ES_tradnl" sz="1200" kern="1200" noProof="0" dirty="0">
                <a:solidFill>
                  <a:schemeClr val="tx1"/>
                </a:solidFill>
                <a:effectLst/>
                <a:latin typeface="+mn-lt"/>
                <a:ea typeface="+mn-ea"/>
                <a:cs typeface="+mn-cs"/>
              </a:rPr>
              <a:t> </a:t>
            </a:r>
          </a:p>
          <a:p>
            <a:r>
              <a:rPr lang="es-ES_tradnl" sz="1200" i="1" kern="1200" noProof="0">
                <a:solidFill>
                  <a:schemeClr val="tx1"/>
                </a:solidFill>
                <a:effectLst/>
                <a:latin typeface="+mn-lt"/>
                <a:ea typeface="+mn-ea"/>
                <a:cs typeface="+mn-cs"/>
              </a:rPr>
              <a:t>Salmo 42; 31:10; 32:1–5; 1 Juan 1:9; Miqueas 7:1–7; Apocalipsis 21:2–4</a:t>
            </a:r>
            <a:endParaRPr lang="es-ES_tradnl" sz="1200" kern="1200" noProof="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878B50D-C5CD-FF46-BB3C-BAC01F5F6A2E}" type="slidenum">
              <a:rPr lang="en-US" smtClean="0"/>
              <a:t>2</a:t>
            </a:fld>
            <a:endParaRPr lang="en-US"/>
          </a:p>
        </p:txBody>
      </p:sp>
    </p:spTree>
    <p:extLst>
      <p:ext uri="{BB962C8B-B14F-4D97-AF65-F5344CB8AC3E}">
        <p14:creationId xmlns:p14="http://schemas.microsoft.com/office/powerpoint/2010/main" val="12084123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_tradnl" sz="1200" b="1" kern="1200" cap="all" noProof="0" dirty="0">
                <a:solidFill>
                  <a:schemeClr val="tx1"/>
                </a:solidFill>
                <a:effectLst/>
                <a:latin typeface="+mn-lt"/>
                <a:ea typeface="+mn-ea"/>
                <a:cs typeface="+mn-cs"/>
              </a:rPr>
              <a:t>La necesidad del perdón </a:t>
            </a:r>
          </a:p>
          <a:p>
            <a:endParaRPr lang="en-US" sz="1200" kern="1200" dirty="0">
              <a:solidFill>
                <a:schemeClr val="tx1"/>
              </a:solidFill>
              <a:effectLst/>
              <a:latin typeface="+mn-lt"/>
              <a:ea typeface="+mn-ea"/>
              <a:cs typeface="+mn-cs"/>
            </a:endParaRPr>
          </a:p>
          <a:p>
            <a:pPr marL="171450" marR="0" indent="-171450" algn="l" defTabSz="457200" rtl="0" eaLnBrk="1" fontAlgn="auto" latinLnBrk="0" hangingPunct="1">
              <a:lnSpc>
                <a:spcPct val="100000"/>
              </a:lnSpc>
              <a:spcBef>
                <a:spcPts val="0"/>
              </a:spcBef>
              <a:spcAft>
                <a:spcPts val="0"/>
              </a:spcAft>
              <a:buClrTx/>
              <a:buSzTx/>
              <a:buFont typeface="Arial" pitchFamily="34" charset="0"/>
              <a:buChar char="•"/>
              <a:tabLst/>
              <a:defRPr/>
            </a:pPr>
            <a:r>
              <a:rPr lang="es-ES_tradnl" sz="1200" b="1" dirty="0"/>
              <a:t>¿Cómo David encontró alivio en su agonía? Sal. 32:1–5; vea también 1 Juan 1:9. ¿Cómo podemos encontrarlo para nosotros mismos?</a:t>
            </a:r>
          </a:p>
          <a:p>
            <a:endParaRPr lang="en-US" dirty="0"/>
          </a:p>
        </p:txBody>
      </p:sp>
      <p:sp>
        <p:nvSpPr>
          <p:cNvPr id="4" name="Slide Number Placeholder 3"/>
          <p:cNvSpPr>
            <a:spLocks noGrp="1"/>
          </p:cNvSpPr>
          <p:nvPr>
            <p:ph type="sldNum" sz="quarter" idx="10"/>
          </p:nvPr>
        </p:nvSpPr>
        <p:spPr/>
        <p:txBody>
          <a:bodyPr/>
          <a:lstStyle/>
          <a:p>
            <a:fld id="{F878B50D-C5CD-FF46-BB3C-BAC01F5F6A2E}" type="slidenum">
              <a:rPr lang="en-US" smtClean="0"/>
              <a:t>20</a:t>
            </a:fld>
            <a:endParaRPr lang="en-US"/>
          </a:p>
        </p:txBody>
      </p:sp>
    </p:spTree>
    <p:extLst>
      <p:ext uri="{BB962C8B-B14F-4D97-AF65-F5344CB8AC3E}">
        <p14:creationId xmlns:p14="http://schemas.microsoft.com/office/powerpoint/2010/main" val="26687831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5100" y="420688"/>
            <a:ext cx="4024313" cy="2265362"/>
          </a:xfrm>
        </p:spPr>
      </p:sp>
      <p:sp>
        <p:nvSpPr>
          <p:cNvPr id="3" name="Notes Placeholder 2"/>
          <p:cNvSpPr>
            <a:spLocks noGrp="1"/>
          </p:cNvSpPr>
          <p:nvPr>
            <p:ph type="body" idx="1"/>
          </p:nvPr>
        </p:nvSpPr>
        <p:spPr>
          <a:xfrm>
            <a:off x="685800" y="2879280"/>
            <a:ext cx="5486400" cy="4114800"/>
          </a:xfrm>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_tradnl" sz="1200" b="0" noProof="0" dirty="0">
                <a:solidFill>
                  <a:srgbClr val="000090"/>
                </a:solidFill>
                <a:effectLst>
                  <a:outerShdw blurRad="38100" dist="38100" dir="2700000" algn="tl">
                    <a:srgbClr val="000000">
                      <a:alpha val="43137"/>
                    </a:srgbClr>
                  </a:outerShdw>
                </a:effectLst>
              </a:rPr>
              <a:t>La culpa producida por pecados no confesados puede volverse extremadamente dolorosa. Las expresiones usadas por David son una clara indicación de dolor intenso e íntimo. El Salmo 32 y otros pasajes muestran la gravedad del sufrimiento emocional de David. </a:t>
            </a:r>
          </a:p>
          <a:p>
            <a:r>
              <a:rPr lang="pt-BR" sz="1200" kern="1200" noProof="0" dirty="0">
                <a:solidFill>
                  <a:schemeClr val="tx1"/>
                </a:solidFill>
                <a:effectLst/>
                <a:latin typeface="+mn-lt"/>
                <a:ea typeface="+mn-ea"/>
                <a:cs typeface="+mn-cs"/>
              </a:rPr>
              <a:t> </a:t>
            </a:r>
          </a:p>
          <a:p>
            <a:r>
              <a:rPr lang="es-ES_tradnl" sz="1200" kern="1200" noProof="0" dirty="0">
                <a:solidFill>
                  <a:schemeClr val="tx1"/>
                </a:solidFill>
                <a:effectLst/>
                <a:latin typeface="+mn-lt"/>
                <a:ea typeface="+mn-ea"/>
                <a:cs typeface="+mn-cs"/>
              </a:rPr>
              <a:t>Cuando encontramos  personas que sufren de depresión, debemos ser extremadamente cuidadosos para no culparlas por no haber confesado sus pecados. Ni debemos simplemente concluir que</a:t>
            </a:r>
            <a:r>
              <a:rPr lang="es-ES_tradnl" sz="1200" kern="1200" baseline="0" noProof="0" dirty="0">
                <a:solidFill>
                  <a:schemeClr val="tx1"/>
                </a:solidFill>
                <a:effectLst/>
                <a:latin typeface="+mn-lt"/>
                <a:ea typeface="+mn-ea"/>
                <a:cs typeface="+mn-cs"/>
              </a:rPr>
              <a:t> ellas son personas malas, y que es por eso que ellas están sufriendo. Es lamentable que muchas personas parezcan ser capaces de preocuparse y comprender a aquellos que sufren de una enfermedad orgánica</a:t>
            </a:r>
            <a:r>
              <a:rPr lang="es-ES_tradnl" sz="1200" kern="1200" noProof="0" dirty="0">
                <a:solidFill>
                  <a:schemeClr val="tx1"/>
                </a:solidFill>
                <a:effectLst/>
                <a:latin typeface="+mn-lt"/>
                <a:ea typeface="+mn-ea"/>
                <a:cs typeface="+mn-cs"/>
              </a:rPr>
              <a:t>, depresión clínica verdadera, pero tienden a ser muy críticos al lidiar con la turbulencia mental o emocional provocada por sus propias acciones erradas</a:t>
            </a:r>
            <a:r>
              <a:rPr lang="es-ES_tradnl" sz="1200" kern="1200" baseline="0" noProof="0" dirty="0">
                <a:solidFill>
                  <a:schemeClr val="tx1"/>
                </a:solidFill>
                <a:effectLst/>
                <a:latin typeface="+mn-lt"/>
                <a:ea typeface="+mn-ea"/>
                <a:cs typeface="+mn-cs"/>
              </a:rPr>
              <a:t>. </a:t>
            </a:r>
            <a:r>
              <a:rPr lang="es-ES_tradnl" sz="1200" kern="1200" noProof="0" dirty="0">
                <a:solidFill>
                  <a:schemeClr val="tx1"/>
                </a:solidFill>
                <a:effectLst/>
                <a:latin typeface="+mn-lt"/>
                <a:ea typeface="+mn-ea"/>
                <a:cs typeface="+mn-cs"/>
              </a:rPr>
              <a:t> </a:t>
            </a:r>
          </a:p>
          <a:p>
            <a:r>
              <a:rPr lang="es-ES_tradnl" sz="1200" kern="1200" noProof="0" dirty="0">
                <a:solidFill>
                  <a:schemeClr val="tx1"/>
                </a:solidFill>
                <a:effectLst/>
                <a:latin typeface="+mn-lt"/>
                <a:ea typeface="+mn-ea"/>
                <a:cs typeface="+mn-cs"/>
              </a:rPr>
              <a:t> </a:t>
            </a:r>
          </a:p>
          <a:p>
            <a:r>
              <a:rPr lang="es-ES_tradnl" sz="1200" kern="1200" noProof="0" dirty="0">
                <a:solidFill>
                  <a:schemeClr val="tx1"/>
                </a:solidFill>
                <a:effectLst/>
                <a:latin typeface="+mn-lt"/>
                <a:ea typeface="+mn-ea"/>
                <a:cs typeface="+mn-cs"/>
              </a:rPr>
              <a:t>En</a:t>
            </a:r>
            <a:r>
              <a:rPr lang="es-ES_tradnl" sz="1200" kern="1200" baseline="0" noProof="0" dirty="0">
                <a:solidFill>
                  <a:schemeClr val="tx1"/>
                </a:solidFill>
                <a:effectLst/>
                <a:latin typeface="+mn-lt"/>
                <a:ea typeface="+mn-ea"/>
                <a:cs typeface="+mn-cs"/>
              </a:rPr>
              <a:t> su historia</a:t>
            </a:r>
            <a:r>
              <a:rPr lang="es-ES_tradnl" sz="1200" kern="1200" noProof="0" dirty="0">
                <a:solidFill>
                  <a:schemeClr val="tx1"/>
                </a:solidFill>
                <a:effectLst/>
                <a:latin typeface="+mn-lt"/>
                <a:ea typeface="+mn-ea"/>
                <a:cs typeface="+mn-cs"/>
              </a:rPr>
              <a:t> “</a:t>
            </a:r>
            <a:r>
              <a:rPr lang="es-ES_tradnl" sz="1200" kern="1200" noProof="0" dirty="0" err="1">
                <a:solidFill>
                  <a:schemeClr val="tx1"/>
                </a:solidFill>
                <a:effectLst/>
                <a:latin typeface="+mn-lt"/>
                <a:ea typeface="+mn-ea"/>
                <a:cs typeface="+mn-cs"/>
              </a:rPr>
              <a:t>Tell</a:t>
            </a:r>
            <a:r>
              <a:rPr lang="es-ES_tradnl" sz="1200" kern="1200" noProof="0" dirty="0">
                <a:solidFill>
                  <a:schemeClr val="tx1"/>
                </a:solidFill>
                <a:effectLst/>
                <a:latin typeface="+mn-lt"/>
                <a:ea typeface="+mn-ea"/>
                <a:cs typeface="+mn-cs"/>
              </a:rPr>
              <a:t>-Tale </a:t>
            </a:r>
            <a:r>
              <a:rPr lang="es-ES_tradnl" sz="1200" kern="1200" noProof="0" dirty="0" err="1">
                <a:solidFill>
                  <a:schemeClr val="tx1"/>
                </a:solidFill>
                <a:effectLst/>
                <a:latin typeface="+mn-lt"/>
                <a:ea typeface="+mn-ea"/>
                <a:cs typeface="+mn-cs"/>
              </a:rPr>
              <a:t>Heart</a:t>
            </a:r>
            <a:r>
              <a:rPr lang="es-ES_tradnl" sz="1200" kern="1200" noProof="0" dirty="0">
                <a:solidFill>
                  <a:schemeClr val="tx1"/>
                </a:solidFill>
                <a:effectLst/>
                <a:latin typeface="+mn-lt"/>
                <a:ea typeface="+mn-ea"/>
                <a:cs typeface="+mn-cs"/>
              </a:rPr>
              <a:t>” (El corazón delator), Edgar Allan Poe cuenta la historia de un</a:t>
            </a:r>
            <a:r>
              <a:rPr lang="es-ES_tradnl" sz="1200" kern="1200" baseline="0" noProof="0" dirty="0">
                <a:solidFill>
                  <a:schemeClr val="tx1"/>
                </a:solidFill>
                <a:effectLst/>
                <a:latin typeface="+mn-lt"/>
                <a:ea typeface="+mn-ea"/>
                <a:cs typeface="+mn-cs"/>
              </a:rPr>
              <a:t> hombre que cometió un asesinato y escondió el cuerpo de la víctima bajo el piso del cuarto en el que el asesinato había sido cometido. Él esperaba dejar su culpa escondida con el cuerpo, pero un fuerte sentimiento de remordimiento creció dentro de él. Un día él escuchó los latidos del corazón de la víctima</a:t>
            </a:r>
            <a:r>
              <a:rPr lang="es-ES_tradnl" sz="1200" kern="1200" noProof="0" dirty="0">
                <a:solidFill>
                  <a:schemeClr val="tx1"/>
                </a:solidFill>
                <a:effectLst/>
                <a:latin typeface="+mn-lt"/>
                <a:ea typeface="+mn-ea"/>
                <a:cs typeface="+mn-cs"/>
              </a:rPr>
              <a:t>; y los latidos eran cada vez más altos</a:t>
            </a:r>
            <a:r>
              <a:rPr lang="es-ES_tradnl" sz="1200" kern="1200" baseline="0" noProof="0" dirty="0">
                <a:solidFill>
                  <a:schemeClr val="tx1"/>
                </a:solidFill>
                <a:effectLst/>
                <a:latin typeface="+mn-lt"/>
                <a:ea typeface="+mn-ea"/>
                <a:cs typeface="+mn-cs"/>
              </a:rPr>
              <a:t>. Mas tarde, quedó claro que el ruido venía no de la sepultura de abajo sino de su propio corazón. </a:t>
            </a:r>
            <a:endParaRPr lang="es-ES_tradnl" sz="1200" kern="1200" noProof="0" dirty="0">
              <a:solidFill>
                <a:schemeClr val="tx1"/>
              </a:solidFill>
              <a:effectLst/>
              <a:latin typeface="+mn-lt"/>
              <a:ea typeface="+mn-ea"/>
              <a:cs typeface="+mn-cs"/>
            </a:endParaRPr>
          </a:p>
          <a:p>
            <a:r>
              <a:rPr lang="pt-BR" sz="1200" kern="1200" noProof="0" dirty="0">
                <a:solidFill>
                  <a:schemeClr val="tx1"/>
                </a:solidFill>
                <a:effectLst/>
                <a:latin typeface="+mn-lt"/>
                <a:ea typeface="+mn-ea"/>
                <a:cs typeface="+mn-cs"/>
              </a:rPr>
              <a:t> </a:t>
            </a:r>
          </a:p>
          <a:p>
            <a:r>
              <a:rPr lang="es-ES_tradnl" sz="1200" kern="1200" noProof="0" dirty="0">
                <a:solidFill>
                  <a:schemeClr val="tx1"/>
                </a:solidFill>
                <a:effectLst/>
                <a:latin typeface="+mn-lt"/>
                <a:ea typeface="+mn-ea"/>
                <a:cs typeface="+mn-cs"/>
              </a:rPr>
              <a:t>A veces, quienes</a:t>
            </a:r>
            <a:r>
              <a:rPr lang="es-ES_tradnl" sz="1200" kern="1200" baseline="0" noProof="0" dirty="0">
                <a:solidFill>
                  <a:schemeClr val="tx1"/>
                </a:solidFill>
                <a:effectLst/>
                <a:latin typeface="+mn-lt"/>
                <a:ea typeface="+mn-ea"/>
                <a:cs typeface="+mn-cs"/>
              </a:rPr>
              <a:t> confiesan sus pecados aun sufren mucho con el sentimiento de culpa. Con frecuencia ellos se sienten indignos del perdón y lamentan el terrible sufrimiento que causaron a través de sus pecados, a pesar de haber sido confesados y ser, por la fe, perdonados por Dios. Eso también puede ser una gran fuente de sufrimiento emocional. En esos casos, es importante concentrarse en las promesas de sanación y de aceptación de Dios, aun para el  peor de los pecados</a:t>
            </a:r>
            <a:r>
              <a:rPr lang="es-ES_tradnl" sz="1200" kern="1200" noProof="0" dirty="0">
                <a:solidFill>
                  <a:schemeClr val="tx1"/>
                </a:solidFill>
                <a:effectLst/>
                <a:latin typeface="+mn-lt"/>
                <a:ea typeface="+mn-ea"/>
                <a:cs typeface="+mn-cs"/>
              </a:rPr>
              <a:t>.</a:t>
            </a:r>
            <a:r>
              <a:rPr lang="es-ES_tradnl" noProof="0" dirty="0">
                <a:effectLst/>
              </a:rPr>
              <a:t> </a:t>
            </a:r>
            <a:endParaRPr lang="es-ES_tradnl" noProof="0" dirty="0"/>
          </a:p>
        </p:txBody>
      </p:sp>
      <p:sp>
        <p:nvSpPr>
          <p:cNvPr id="4" name="Slide Number Placeholder 3"/>
          <p:cNvSpPr>
            <a:spLocks noGrp="1"/>
          </p:cNvSpPr>
          <p:nvPr>
            <p:ph type="sldNum" sz="quarter" idx="10"/>
          </p:nvPr>
        </p:nvSpPr>
        <p:spPr/>
        <p:txBody>
          <a:bodyPr/>
          <a:lstStyle/>
          <a:p>
            <a:fld id="{F878B50D-C5CD-FF46-BB3C-BAC01F5F6A2E}" type="slidenum">
              <a:rPr lang="en-US" smtClean="0"/>
              <a:t>21</a:t>
            </a:fld>
            <a:endParaRPr lang="en-US"/>
          </a:p>
        </p:txBody>
      </p:sp>
    </p:spTree>
    <p:extLst>
      <p:ext uri="{BB962C8B-B14F-4D97-AF65-F5344CB8AC3E}">
        <p14:creationId xmlns:p14="http://schemas.microsoft.com/office/powerpoint/2010/main" val="8089933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lgn="l">
              <a:buNone/>
            </a:pPr>
            <a:r>
              <a:rPr lang="es-ES_tradnl" sz="1200" b="0" noProof="0" dirty="0">
                <a:solidFill>
                  <a:srgbClr val="000090"/>
                </a:solidFill>
                <a:effectLst>
                  <a:outerShdw blurRad="38100" dist="38100" dir="2700000" algn="tl">
                    <a:srgbClr val="000000">
                      <a:alpha val="43137"/>
                    </a:srgbClr>
                  </a:outerShdw>
                </a:effectLst>
              </a:rPr>
              <a:t>No podemos cambiar el pasado; lo que podemos, por la gracia de Dios, es buscar aprender con nuestros errores del pasado y, en cualquier grado posible, hacer la restitución por cualquier mal que hicimos. </a:t>
            </a:r>
          </a:p>
          <a:p>
            <a:r>
              <a:rPr lang="pt-BR" sz="1200" b="1" kern="1200" noProof="0" dirty="0">
                <a:solidFill>
                  <a:schemeClr val="tx1"/>
                </a:solidFill>
                <a:effectLst/>
                <a:latin typeface="+mn-lt"/>
                <a:ea typeface="+mn-ea"/>
                <a:cs typeface="+mn-cs"/>
              </a:rPr>
              <a:t> </a:t>
            </a:r>
            <a:endParaRPr lang="es-ES_tradnl" sz="1200" kern="1200" noProof="0" dirty="0">
              <a:solidFill>
                <a:schemeClr val="tx1"/>
              </a:solidFill>
              <a:effectLst/>
              <a:latin typeface="+mn-lt"/>
              <a:ea typeface="+mn-ea"/>
              <a:cs typeface="+mn-cs"/>
            </a:endParaRPr>
          </a:p>
          <a:p>
            <a:pPr marL="171450" indent="-171450">
              <a:buFont typeface="Arial"/>
              <a:buChar char="•"/>
            </a:pPr>
            <a:r>
              <a:rPr lang="es-ES_tradnl" sz="1200" b="1" kern="1200" noProof="0" dirty="0">
                <a:solidFill>
                  <a:schemeClr val="tx1"/>
                </a:solidFill>
                <a:effectLst/>
                <a:latin typeface="+mn-lt"/>
                <a:ea typeface="+mn-ea"/>
                <a:cs typeface="+mn-cs"/>
              </a:rPr>
              <a:t>Muchos, habiendo confesado sus pecados, aun luchan con la culpa sobre ellos. ¿Por qué es tan importante que reconozcamos</a:t>
            </a:r>
            <a:r>
              <a:rPr lang="es-ES_tradnl" sz="1200" b="1" kern="1200" baseline="0" noProof="0" dirty="0">
                <a:solidFill>
                  <a:schemeClr val="tx1"/>
                </a:solidFill>
                <a:effectLst/>
                <a:latin typeface="+mn-lt"/>
                <a:ea typeface="+mn-ea"/>
                <a:cs typeface="+mn-cs"/>
              </a:rPr>
              <a:t> nuestros pecados, asumamos la responsabilidad por ellos y aprendamos a seguir adelante y a superar los errores que</a:t>
            </a:r>
            <a:r>
              <a:rPr lang="es-ES_tradnl" sz="1200" b="1" kern="1200" noProof="0" dirty="0">
                <a:solidFill>
                  <a:schemeClr val="tx1"/>
                </a:solidFill>
                <a:effectLst/>
                <a:latin typeface="+mn-lt"/>
                <a:ea typeface="+mn-ea"/>
                <a:cs typeface="+mn-cs"/>
              </a:rPr>
              <a:t> cometemos?</a:t>
            </a:r>
          </a:p>
          <a:p>
            <a:endParaRPr lang="pt-BR" sz="1200" kern="1200" noProof="0" dirty="0">
              <a:solidFill>
                <a:schemeClr val="tx1"/>
              </a:solidFill>
              <a:effectLst/>
              <a:latin typeface="+mn-lt"/>
              <a:ea typeface="+mn-ea"/>
              <a:cs typeface="+mn-cs"/>
            </a:endParaRPr>
          </a:p>
          <a:p>
            <a:r>
              <a:rPr lang="pt-BR" sz="1200" b="1" kern="1200" noProof="0" dirty="0">
                <a:solidFill>
                  <a:schemeClr val="tx1"/>
                </a:solidFill>
                <a:effectLst/>
                <a:latin typeface="+mn-lt"/>
                <a:ea typeface="+mn-ea"/>
                <a:cs typeface="+mn-cs"/>
              </a:rPr>
              <a:t> </a:t>
            </a:r>
            <a:r>
              <a:rPr lang="es-ES_tradnl" sz="1200" b="1" kern="1200" cap="all" noProof="0" dirty="0">
                <a:solidFill>
                  <a:schemeClr val="tx1"/>
                </a:solidFill>
                <a:effectLst/>
                <a:latin typeface="+mn-lt"/>
                <a:ea typeface="+mn-ea"/>
                <a:cs typeface="+mn-cs"/>
              </a:rPr>
              <a:t>Esperanza CONTRA el Sufrimiento</a:t>
            </a:r>
          </a:p>
          <a:p>
            <a:endParaRPr lang="es-ES_tradnl" sz="1200" kern="1200" noProof="0" dirty="0">
              <a:solidFill>
                <a:schemeClr val="tx1"/>
              </a:solidFill>
              <a:effectLst/>
              <a:latin typeface="+mn-lt"/>
              <a:ea typeface="+mn-ea"/>
              <a:cs typeface="+mn-cs"/>
            </a:endParaRPr>
          </a:p>
          <a:p>
            <a:pPr marL="171450" indent="-171450">
              <a:buFont typeface="Arial"/>
              <a:buChar char="•"/>
            </a:pPr>
            <a:r>
              <a:rPr lang="es-ES_tradnl" sz="1200" b="1" kern="1200" noProof="0" dirty="0">
                <a:solidFill>
                  <a:schemeClr val="tx1"/>
                </a:solidFill>
                <a:effectLst/>
                <a:latin typeface="+mn-lt"/>
                <a:ea typeface="+mn-ea"/>
                <a:cs typeface="+mn-cs"/>
              </a:rPr>
              <a:t>¿Cuál fue la solución del profeta para los problemas sociales e interpersonales que lo rodeaban?</a:t>
            </a:r>
            <a:r>
              <a:rPr lang="es-ES_tradnl" sz="1200" kern="1200" noProof="0" dirty="0">
                <a:solidFill>
                  <a:schemeClr val="tx1"/>
                </a:solidFill>
                <a:effectLst/>
                <a:latin typeface="+mn-lt"/>
                <a:ea typeface="+mn-ea"/>
                <a:cs typeface="+mn-cs"/>
              </a:rPr>
              <a:t> </a:t>
            </a:r>
            <a:r>
              <a:rPr lang="es-ES_tradnl" sz="1200" i="1" kern="1200" noProof="0" dirty="0">
                <a:solidFill>
                  <a:schemeClr val="tx1"/>
                </a:solidFill>
                <a:effectLst/>
                <a:latin typeface="+mn-lt"/>
                <a:ea typeface="+mn-ea"/>
                <a:cs typeface="+mn-cs"/>
              </a:rPr>
              <a:t>Miqueas 7:1-7.</a:t>
            </a:r>
            <a:endParaRPr lang="es-ES_tradnl" sz="1200" kern="1200" noProof="0" dirty="0">
              <a:solidFill>
                <a:schemeClr val="tx1"/>
              </a:solidFill>
              <a:effectLst/>
              <a:latin typeface="+mn-lt"/>
              <a:ea typeface="+mn-ea"/>
              <a:cs typeface="+mn-cs"/>
            </a:endParaRPr>
          </a:p>
          <a:p>
            <a:r>
              <a:rPr lang="es-ES_tradnl" sz="1200" i="1" kern="1200" noProof="0" dirty="0">
                <a:solidFill>
                  <a:schemeClr val="tx1"/>
                </a:solidFill>
                <a:effectLst/>
                <a:latin typeface="+mn-lt"/>
                <a:ea typeface="+mn-ea"/>
                <a:cs typeface="+mn-cs"/>
              </a:rPr>
              <a:t> </a:t>
            </a:r>
            <a:endParaRPr lang="es-ES_tradnl" sz="1200" kern="1200" noProof="0" dirty="0">
              <a:solidFill>
                <a:schemeClr val="tx1"/>
              </a:solidFill>
              <a:effectLst/>
              <a:latin typeface="+mn-lt"/>
              <a:ea typeface="+mn-ea"/>
              <a:cs typeface="+mn-cs"/>
            </a:endParaRPr>
          </a:p>
          <a:p>
            <a:r>
              <a:rPr lang="es-ES_tradnl" sz="1200" kern="1200" noProof="0" dirty="0">
                <a:solidFill>
                  <a:schemeClr val="tx1"/>
                </a:solidFill>
                <a:effectLst/>
                <a:latin typeface="+mn-lt"/>
                <a:ea typeface="+mn-ea"/>
                <a:cs typeface="+mn-cs"/>
              </a:rPr>
              <a:t>Solo en los primeros seis</a:t>
            </a:r>
            <a:r>
              <a:rPr lang="es-ES_tradnl" sz="1200" kern="1200" baseline="0" noProof="0" dirty="0">
                <a:solidFill>
                  <a:schemeClr val="tx1"/>
                </a:solidFill>
                <a:effectLst/>
                <a:latin typeface="+mn-lt"/>
                <a:ea typeface="+mn-ea"/>
                <a:cs typeface="+mn-cs"/>
              </a:rPr>
              <a:t> meses de su historia, Miqueas describe una miscelánea completa de actos inmorales, antiéticos y agresivos presentes en su época. Opresión y abuso de varios tipos, falta de respeto y consideración, corrupción y engaño, todos estuvieron presentes desde el inicio del pecado. Todos nosotros los enfrentamos todavía hoy. Basta con ver el periódico de hoy, y usted puede encontrar una correlación directa con la miseria de Israel en aquella época. Este caos sociológico se vuelve especialmente prejudicial cuando alcanza a alguien cercano </a:t>
            </a:r>
            <a:r>
              <a:rPr lang="es-ES_tradnl" sz="1200" kern="1200" noProof="0" dirty="0">
                <a:solidFill>
                  <a:schemeClr val="tx1"/>
                </a:solidFill>
                <a:effectLst/>
                <a:latin typeface="+mn-lt"/>
                <a:ea typeface="+mn-ea"/>
                <a:cs typeface="+mn-cs"/>
              </a:rPr>
              <a:t>— un vecino, un amigo, un cónyuge, un hijo, un padre/madre </a:t>
            </a:r>
            <a:r>
              <a:rPr lang="es-ES_tradnl" sz="1200" i="1" kern="1200" noProof="0" dirty="0">
                <a:solidFill>
                  <a:schemeClr val="tx1"/>
                </a:solidFill>
                <a:effectLst/>
                <a:latin typeface="+mn-lt"/>
                <a:ea typeface="+mn-ea"/>
                <a:cs typeface="+mn-cs"/>
              </a:rPr>
              <a:t>(Miqueas 7:5, 6). </a:t>
            </a:r>
            <a:endParaRPr lang="es-ES_tradnl" sz="1200" kern="1200" noProof="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878B50D-C5CD-FF46-BB3C-BAC01F5F6A2E}" type="slidenum">
              <a:rPr lang="en-US" smtClean="0"/>
              <a:t>22</a:t>
            </a:fld>
            <a:endParaRPr lang="en-US"/>
          </a:p>
        </p:txBody>
      </p:sp>
    </p:spTree>
    <p:extLst>
      <p:ext uri="{BB962C8B-B14F-4D97-AF65-F5344CB8AC3E}">
        <p14:creationId xmlns:p14="http://schemas.microsoft.com/office/powerpoint/2010/main" val="38079703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_tradnl" sz="1200" dirty="0"/>
              <a:t>Las relaciones interpersonales defectuosas provocan mucho estrés y están asociados con la depresión. Claramente declarado por Miqueas (v. 7), el elemento vital para sobrevivir en medio de la crisis es la esperanza.</a:t>
            </a:r>
            <a:endParaRPr lang="en-US" dirty="0"/>
          </a:p>
        </p:txBody>
      </p:sp>
      <p:sp>
        <p:nvSpPr>
          <p:cNvPr id="4" name="Slide Number Placeholder 3"/>
          <p:cNvSpPr>
            <a:spLocks noGrp="1"/>
          </p:cNvSpPr>
          <p:nvPr>
            <p:ph type="sldNum" sz="quarter" idx="10"/>
          </p:nvPr>
        </p:nvSpPr>
        <p:spPr/>
        <p:txBody>
          <a:bodyPr/>
          <a:lstStyle/>
          <a:p>
            <a:fld id="{F878B50D-C5CD-FF46-BB3C-BAC01F5F6A2E}" type="slidenum">
              <a:rPr lang="en-US" smtClean="0"/>
              <a:t>23</a:t>
            </a:fld>
            <a:endParaRPr lang="en-US"/>
          </a:p>
        </p:txBody>
      </p:sp>
    </p:spTree>
    <p:extLst>
      <p:ext uri="{BB962C8B-B14F-4D97-AF65-F5344CB8AC3E}">
        <p14:creationId xmlns:p14="http://schemas.microsoft.com/office/powerpoint/2010/main" val="36379625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_tradnl" sz="1200" kern="1200" dirty="0">
                <a:solidFill>
                  <a:schemeClr val="tx1"/>
                </a:solidFill>
                <a:effectLst/>
                <a:latin typeface="+mn-lt"/>
                <a:ea typeface="+mn-ea"/>
                <a:cs typeface="+mn-cs"/>
              </a:rPr>
              <a:t>La esperanza es esencial si queremos vivir con una razonable salud mental. La esperanza debe ser viva, incluso para el no creyente. El joven que busca trabajo debe tener esperanza de que encontrará un</a:t>
            </a:r>
            <a:r>
              <a:rPr lang="es-ES_tradnl" sz="1200" kern="1200" baseline="0" dirty="0">
                <a:solidFill>
                  <a:schemeClr val="tx1"/>
                </a:solidFill>
                <a:effectLst/>
                <a:latin typeface="+mn-lt"/>
                <a:ea typeface="+mn-ea"/>
                <a:cs typeface="+mn-cs"/>
              </a:rPr>
              <a:t> trabajo; el viajero perdido espera encontrar su camino; y los inversionistas que perdieron dinero deben creer que habrá días mejores. Vivir sin esperanza lleva a la falta de significado y a la muerte.</a:t>
            </a:r>
          </a:p>
          <a:p>
            <a:endParaRPr lang="pt-BR" sz="1200" kern="1200" baseline="0" dirty="0">
              <a:solidFill>
                <a:schemeClr val="tx1"/>
              </a:solidFill>
              <a:effectLst/>
              <a:latin typeface="+mn-lt"/>
              <a:ea typeface="+mn-ea"/>
              <a:cs typeface="+mn-cs"/>
            </a:endParaRPr>
          </a:p>
          <a:p>
            <a:r>
              <a:rPr lang="es-ES_tradnl" sz="1200" kern="1200" baseline="0" noProof="0" dirty="0">
                <a:solidFill>
                  <a:schemeClr val="tx1"/>
                </a:solidFill>
                <a:effectLst/>
                <a:latin typeface="+mn-lt"/>
                <a:ea typeface="+mn-ea"/>
                <a:cs typeface="+mn-cs"/>
              </a:rPr>
              <a:t>Cuando el filósofo y poeta italiano Dante Alighieri (1265-1321 d.C.) intento describir el infierno en su </a:t>
            </a:r>
            <a:r>
              <a:rPr lang="es-ES_tradnl" sz="1200" i="1" kern="1200" baseline="0" noProof="0" dirty="0">
                <a:solidFill>
                  <a:schemeClr val="tx1"/>
                </a:solidFill>
                <a:effectLst/>
                <a:latin typeface="+mn-lt"/>
                <a:ea typeface="+mn-ea"/>
                <a:cs typeface="+mn-cs"/>
              </a:rPr>
              <a:t>Divina Comedia</a:t>
            </a:r>
            <a:r>
              <a:rPr lang="es-ES_tradnl" sz="1200" i="0" kern="1200" baseline="0" noProof="0" dirty="0">
                <a:solidFill>
                  <a:schemeClr val="tx1"/>
                </a:solidFill>
                <a:effectLst/>
                <a:latin typeface="+mn-lt"/>
                <a:ea typeface="+mn-ea"/>
                <a:cs typeface="+mn-cs"/>
              </a:rPr>
              <a:t>, vio un gran cartel en la entrada que decía: “¡Abandonad toda esperanza, vosotros que entráis al infierno!”. El peor castigo posible es privar a alguien de la esperanza.</a:t>
            </a:r>
            <a:endParaRPr lang="es-ES_tradnl" sz="1200" kern="1200" noProof="0" dirty="0">
              <a:solidFill>
                <a:schemeClr val="tx1"/>
              </a:solidFill>
              <a:effectLst/>
              <a:latin typeface="+mn-lt"/>
              <a:ea typeface="+mn-ea"/>
              <a:cs typeface="+mn-cs"/>
            </a:endParaRPr>
          </a:p>
          <a:p>
            <a:r>
              <a:rPr lang="pt-BR" sz="1200" kern="1200" dirty="0">
                <a:solidFill>
                  <a:schemeClr val="tx1"/>
                </a:solidFill>
                <a:effectLst/>
                <a:latin typeface="+mn-lt"/>
                <a:ea typeface="+mn-ea"/>
                <a:cs typeface="+mn-cs"/>
              </a:rPr>
              <a:t>  </a:t>
            </a:r>
            <a:endParaRPr lang="es-ES_tradnl" sz="1200" kern="1200" noProof="0" dirty="0">
              <a:solidFill>
                <a:schemeClr val="tx1"/>
              </a:solidFill>
              <a:effectLst/>
              <a:latin typeface="+mn-lt"/>
              <a:ea typeface="+mn-ea"/>
              <a:cs typeface="+mn-cs"/>
            </a:endParaRPr>
          </a:p>
          <a:p>
            <a:r>
              <a:rPr lang="es-ES_tradnl" sz="1200" kern="1200" noProof="0" dirty="0">
                <a:solidFill>
                  <a:schemeClr val="tx1"/>
                </a:solidFill>
                <a:effectLst/>
                <a:latin typeface="+mn-lt"/>
                <a:ea typeface="+mn-ea"/>
                <a:cs typeface="+mn-cs"/>
              </a:rPr>
              <a:t>El tipo de esperanza presentado en la Biblia va más allá de la anticipación</a:t>
            </a:r>
            <a:r>
              <a:rPr lang="es-ES_tradnl" sz="1200" kern="1200" baseline="0" noProof="0" dirty="0">
                <a:solidFill>
                  <a:schemeClr val="tx1"/>
                </a:solidFill>
                <a:effectLst/>
                <a:latin typeface="+mn-lt"/>
                <a:ea typeface="+mn-ea"/>
                <a:cs typeface="+mn-cs"/>
              </a:rPr>
              <a:t> positiva. Esta abarca una solución perfecta final y la salvación con base en la redención a través de Jesucristo</a:t>
            </a:r>
            <a:r>
              <a:rPr lang="es-ES_tradnl" sz="1200" kern="1200" noProof="0" dirty="0">
                <a:solidFill>
                  <a:schemeClr val="tx1"/>
                </a:solidFill>
                <a:effectLst/>
                <a:latin typeface="+mn-lt"/>
                <a:ea typeface="+mn-ea"/>
                <a:cs typeface="+mn-cs"/>
              </a:rPr>
              <a:t>. La histórica “bendita esperanza” de los adventistas del séptimo</a:t>
            </a:r>
            <a:r>
              <a:rPr lang="es-ES_tradnl" sz="1200" kern="1200" baseline="0" noProof="0" dirty="0">
                <a:solidFill>
                  <a:schemeClr val="tx1"/>
                </a:solidFill>
                <a:effectLst/>
                <a:latin typeface="+mn-lt"/>
                <a:ea typeface="+mn-ea"/>
                <a:cs typeface="+mn-cs"/>
              </a:rPr>
              <a:t> día debe volverse el punto focal de nuestra vida.</a:t>
            </a:r>
            <a:endParaRPr lang="es-ES_tradnl" noProof="0" dirty="0"/>
          </a:p>
        </p:txBody>
      </p:sp>
      <p:sp>
        <p:nvSpPr>
          <p:cNvPr id="4" name="Slide Number Placeholder 3"/>
          <p:cNvSpPr>
            <a:spLocks noGrp="1"/>
          </p:cNvSpPr>
          <p:nvPr>
            <p:ph type="sldNum" sz="quarter" idx="10"/>
          </p:nvPr>
        </p:nvSpPr>
        <p:spPr/>
        <p:txBody>
          <a:bodyPr/>
          <a:lstStyle/>
          <a:p>
            <a:fld id="{F878B50D-C5CD-FF46-BB3C-BAC01F5F6A2E}" type="slidenum">
              <a:rPr lang="en-US" smtClean="0"/>
              <a:t>24</a:t>
            </a:fld>
            <a:endParaRPr lang="en-US"/>
          </a:p>
        </p:txBody>
      </p:sp>
    </p:spTree>
    <p:extLst>
      <p:ext uri="{BB962C8B-B14F-4D97-AF65-F5344CB8AC3E}">
        <p14:creationId xmlns:p14="http://schemas.microsoft.com/office/powerpoint/2010/main" val="24754638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90675" y="487363"/>
            <a:ext cx="3343275" cy="1881187"/>
          </a:xfrm>
        </p:spPr>
      </p:sp>
      <p:sp>
        <p:nvSpPr>
          <p:cNvPr id="3" name="Notes Placeholder 2"/>
          <p:cNvSpPr>
            <a:spLocks noGrp="1"/>
          </p:cNvSpPr>
          <p:nvPr>
            <p:ph type="body" idx="1"/>
          </p:nvPr>
        </p:nvSpPr>
        <p:spPr>
          <a:xfrm>
            <a:off x="685800" y="2420640"/>
            <a:ext cx="5486400" cy="4114800"/>
          </a:xfrm>
        </p:spPr>
        <p:txBody>
          <a:bodyPr/>
          <a:lstStyle/>
          <a:p>
            <a:pPr marL="0" indent="0" algn="l">
              <a:buNone/>
            </a:pPr>
            <a:r>
              <a:rPr lang="es-ES_tradnl" sz="1200" b="0" noProof="0" dirty="0">
                <a:solidFill>
                  <a:srgbClr val="000090"/>
                </a:solidFill>
                <a:effectLst>
                  <a:outerShdw blurRad="38100" dist="38100" dir="2700000" algn="tl">
                    <a:srgbClr val="000000">
                      <a:alpha val="43137"/>
                    </a:srgbClr>
                  </a:outerShdw>
                </a:effectLst>
              </a:rPr>
              <a:t>La esperanza en el regreso de Jesús nos ayuda a tener perspectiva en cuanto a las muchas cosas desagradables que nos rodean y nos permite mirar con confianza hacia la eternidad.</a:t>
            </a:r>
          </a:p>
          <a:p>
            <a:pPr marL="0" marR="0" indent="0" algn="l" defTabSz="457200" rtl="0" eaLnBrk="1" fontAlgn="auto" latinLnBrk="0" hangingPunct="1">
              <a:lnSpc>
                <a:spcPct val="100000"/>
              </a:lnSpc>
              <a:spcBef>
                <a:spcPts val="0"/>
              </a:spcBef>
              <a:spcAft>
                <a:spcPts val="0"/>
              </a:spcAft>
              <a:buClrTx/>
              <a:buSzTx/>
              <a:buFontTx/>
              <a:buNone/>
              <a:tabLst/>
              <a:defRPr/>
            </a:pPr>
            <a:endParaRPr lang="pt-BR" sz="1200" kern="1200" noProof="0" dirty="0">
              <a:solidFill>
                <a:schemeClr val="tx1"/>
              </a:solidFill>
              <a:effectLst/>
              <a:latin typeface="+mn-lt"/>
              <a:ea typeface="+mn-ea"/>
              <a:cs typeface="+mn-cs"/>
            </a:endParaRPr>
          </a:p>
          <a:p>
            <a:pPr marL="171450" indent="-171450">
              <a:buFont typeface="Arial"/>
              <a:buChar char="•"/>
            </a:pPr>
            <a:r>
              <a:rPr lang="es-ES_tradnl" sz="1200" b="1" kern="1200" noProof="0" dirty="0">
                <a:solidFill>
                  <a:schemeClr val="tx1"/>
                </a:solidFill>
                <a:effectLst/>
                <a:latin typeface="+mn-lt"/>
                <a:ea typeface="+mn-ea"/>
                <a:cs typeface="+mn-cs"/>
              </a:rPr>
              <a:t>Considere</a:t>
            </a:r>
            <a:r>
              <a:rPr lang="es-ES_tradnl" sz="1200" b="1" kern="1200" baseline="0" noProof="0" dirty="0">
                <a:solidFill>
                  <a:schemeClr val="tx1"/>
                </a:solidFill>
                <a:effectLst/>
                <a:latin typeface="+mn-lt"/>
                <a:ea typeface="+mn-ea"/>
                <a:cs typeface="+mn-cs"/>
              </a:rPr>
              <a:t> </a:t>
            </a:r>
            <a:r>
              <a:rPr lang="es-ES_tradnl" sz="1200" b="1" kern="1200" noProof="0" dirty="0">
                <a:solidFill>
                  <a:schemeClr val="tx1"/>
                </a:solidFill>
                <a:effectLst/>
                <a:latin typeface="+mn-lt"/>
                <a:ea typeface="+mn-ea"/>
                <a:cs typeface="+mn-cs"/>
              </a:rPr>
              <a:t>estas promesas. ¿Qué esperanza se nos ofrece allí? </a:t>
            </a:r>
            <a:r>
              <a:rPr lang="es-ES_tradnl" sz="1200" i="1" kern="1200" noProof="0" dirty="0">
                <a:solidFill>
                  <a:schemeClr val="tx1"/>
                </a:solidFill>
                <a:effectLst/>
                <a:latin typeface="+mn-lt"/>
                <a:ea typeface="+mn-ea"/>
                <a:cs typeface="+mn-cs"/>
              </a:rPr>
              <a:t>Isa. 65:17, 2 </a:t>
            </a:r>
            <a:r>
              <a:rPr lang="es-ES_tradnl" sz="1200" i="1" kern="1200" noProof="0" dirty="0" err="1">
                <a:solidFill>
                  <a:schemeClr val="tx1"/>
                </a:solidFill>
                <a:effectLst/>
                <a:latin typeface="+mn-lt"/>
                <a:ea typeface="+mn-ea"/>
                <a:cs typeface="+mn-cs"/>
              </a:rPr>
              <a:t>Ped</a:t>
            </a:r>
            <a:r>
              <a:rPr lang="es-ES_tradnl" sz="1200" i="1" kern="1200" noProof="0" dirty="0">
                <a:solidFill>
                  <a:schemeClr val="tx1"/>
                </a:solidFill>
                <a:effectLst/>
                <a:latin typeface="+mn-lt"/>
                <a:ea typeface="+mn-ea"/>
                <a:cs typeface="+mn-cs"/>
              </a:rPr>
              <a:t>. 3:13, </a:t>
            </a:r>
            <a:r>
              <a:rPr lang="es-ES_tradnl" sz="1200" i="1" kern="1200" noProof="0" dirty="0" err="1">
                <a:solidFill>
                  <a:schemeClr val="tx1"/>
                </a:solidFill>
                <a:effectLst/>
                <a:latin typeface="+mn-lt"/>
                <a:ea typeface="+mn-ea"/>
                <a:cs typeface="+mn-cs"/>
              </a:rPr>
              <a:t>Apoc</a:t>
            </a:r>
            <a:r>
              <a:rPr lang="es-ES_tradnl" sz="1200" i="1" kern="1200" noProof="0" dirty="0">
                <a:solidFill>
                  <a:schemeClr val="tx1"/>
                </a:solidFill>
                <a:effectLst/>
                <a:latin typeface="+mn-lt"/>
                <a:ea typeface="+mn-ea"/>
                <a:cs typeface="+mn-cs"/>
              </a:rPr>
              <a:t>. 21:2–4.</a:t>
            </a:r>
            <a:r>
              <a:rPr lang="es-ES_tradnl" sz="1200" b="1" kern="1200" noProof="0" dirty="0">
                <a:solidFill>
                  <a:schemeClr val="tx1"/>
                </a:solidFill>
                <a:effectLst/>
                <a:latin typeface="+mn-lt"/>
                <a:ea typeface="+mn-ea"/>
                <a:cs typeface="+mn-cs"/>
              </a:rPr>
              <a:t> ¿Por qué, en cierto sentido, esta es la única esperanza para cualquiera de nosotros?</a:t>
            </a:r>
            <a:endParaRPr lang="es-ES_tradnl" sz="1200" kern="1200" noProof="0" dirty="0">
              <a:solidFill>
                <a:schemeClr val="tx1"/>
              </a:solidFill>
              <a:effectLst/>
              <a:latin typeface="+mn-lt"/>
              <a:ea typeface="+mn-ea"/>
              <a:cs typeface="+mn-cs"/>
            </a:endParaRPr>
          </a:p>
          <a:p>
            <a:r>
              <a:rPr lang="pt-BR" sz="1200" b="1" kern="1200" noProof="0" dirty="0">
                <a:solidFill>
                  <a:schemeClr val="tx1"/>
                </a:solidFill>
                <a:effectLst/>
                <a:latin typeface="+mn-lt"/>
                <a:ea typeface="+mn-ea"/>
                <a:cs typeface="+mn-cs"/>
              </a:rPr>
              <a:t> </a:t>
            </a:r>
            <a:endParaRPr lang="pt-BR" sz="1200" kern="1200" noProof="0" dirty="0">
              <a:solidFill>
                <a:schemeClr val="tx1"/>
              </a:solidFill>
              <a:effectLst/>
              <a:latin typeface="+mn-lt"/>
              <a:ea typeface="+mn-ea"/>
              <a:cs typeface="+mn-cs"/>
            </a:endParaRPr>
          </a:p>
          <a:p>
            <a:r>
              <a:rPr lang="es-ES_tradnl" sz="1200" kern="1200" noProof="0" dirty="0">
                <a:solidFill>
                  <a:schemeClr val="tx1"/>
                </a:solidFill>
                <a:effectLst/>
                <a:latin typeface="+mn-lt"/>
                <a:ea typeface="+mn-ea"/>
                <a:cs typeface="+mn-cs"/>
              </a:rPr>
              <a:t>Una visión de fe en la nueva creación puede tranquilizar al alma que sufre. De la misma forma en que una mujer en el parto contempla el resultado final de su hijo nacer y luego </a:t>
            </a:r>
            <a:r>
              <a:rPr lang="pt-BR" sz="1200" kern="1200" noProof="0" dirty="0">
                <a:solidFill>
                  <a:schemeClr val="tx1"/>
                </a:solidFill>
                <a:effectLst/>
                <a:latin typeface="+mn-lt"/>
                <a:ea typeface="+mn-ea"/>
                <a:cs typeface="+mn-cs"/>
              </a:rPr>
              <a:t>“</a:t>
            </a:r>
            <a:r>
              <a:rPr lang="es-ES_tradnl" sz="1200" kern="1200" noProof="0" dirty="0">
                <a:solidFill>
                  <a:schemeClr val="tx1"/>
                </a:solidFill>
                <a:effectLst/>
                <a:latin typeface="+mn-lt"/>
                <a:ea typeface="+mn-ea"/>
                <a:cs typeface="+mn-cs"/>
              </a:rPr>
              <a:t>se olvida de su angustia</a:t>
            </a:r>
            <a:r>
              <a:rPr lang="pt-BR" sz="1200" kern="1200" noProof="0" dirty="0">
                <a:solidFill>
                  <a:schemeClr val="tx1"/>
                </a:solidFill>
                <a:effectLst/>
                <a:latin typeface="+mn-lt"/>
                <a:ea typeface="+mn-ea"/>
                <a:cs typeface="+mn-cs"/>
              </a:rPr>
              <a:t>”</a:t>
            </a:r>
            <a:r>
              <a:rPr lang="pt-BR" sz="1200" kern="1200" baseline="0" noProof="0" dirty="0">
                <a:solidFill>
                  <a:schemeClr val="tx1"/>
                </a:solidFill>
                <a:effectLst/>
                <a:latin typeface="+mn-lt"/>
                <a:ea typeface="+mn-ea"/>
                <a:cs typeface="+mn-cs"/>
              </a:rPr>
              <a:t> </a:t>
            </a:r>
            <a:r>
              <a:rPr lang="es-ES_tradnl" sz="1200" i="1" kern="1200" noProof="0" dirty="0">
                <a:solidFill>
                  <a:schemeClr val="tx1"/>
                </a:solidFill>
                <a:effectLst/>
                <a:latin typeface="+mn-lt"/>
                <a:ea typeface="+mn-ea"/>
                <a:cs typeface="+mn-cs"/>
              </a:rPr>
              <a:t>(Juan 16:21, NVI), el</a:t>
            </a:r>
            <a:r>
              <a:rPr lang="es-ES_tradnl" sz="1200" kern="1200" noProof="0" dirty="0">
                <a:solidFill>
                  <a:schemeClr val="tx1"/>
                </a:solidFill>
                <a:effectLst/>
                <a:latin typeface="+mn-lt"/>
                <a:ea typeface="+mn-ea"/>
                <a:cs typeface="+mn-cs"/>
              </a:rPr>
              <a:t> alma</a:t>
            </a:r>
            <a:r>
              <a:rPr lang="es-ES_tradnl" sz="1200" kern="1200" baseline="0" noProof="0" dirty="0">
                <a:solidFill>
                  <a:schemeClr val="tx1"/>
                </a:solidFill>
                <a:effectLst/>
                <a:latin typeface="+mn-lt"/>
                <a:ea typeface="+mn-ea"/>
                <a:cs typeface="+mn-cs"/>
              </a:rPr>
              <a:t> perturbada puede, por la gracia de Dios, obtener esperanza con la visión de un Dios cuidadoso que nos promete un nuevo mundo sin ninguna de las cosas que nos traen tanta tristeza en este mundo.</a:t>
            </a:r>
            <a:endParaRPr lang="es-ES_tradnl" sz="1200" kern="1200" noProof="0" dirty="0">
              <a:solidFill>
                <a:schemeClr val="tx1"/>
              </a:solidFill>
              <a:effectLst/>
              <a:latin typeface="+mn-lt"/>
              <a:ea typeface="+mn-ea"/>
              <a:cs typeface="+mn-cs"/>
            </a:endParaRPr>
          </a:p>
          <a:p>
            <a:r>
              <a:rPr lang="pt-BR" sz="1200" kern="1200" noProof="0" dirty="0">
                <a:solidFill>
                  <a:schemeClr val="tx1"/>
                </a:solidFill>
                <a:effectLst/>
                <a:latin typeface="+mn-lt"/>
                <a:ea typeface="+mn-ea"/>
                <a:cs typeface="+mn-cs"/>
              </a:rPr>
              <a:t> </a:t>
            </a:r>
            <a:r>
              <a:rPr lang="pt-BR" sz="1200" b="1" kern="1200" cap="all" noProof="0" dirty="0">
                <a:solidFill>
                  <a:schemeClr val="tx1"/>
                </a:solidFill>
                <a:effectLst/>
                <a:latin typeface="+mn-lt"/>
                <a:ea typeface="+mn-ea"/>
                <a:cs typeface="+mn-cs"/>
              </a:rPr>
              <a:t> </a:t>
            </a:r>
            <a:endParaRPr lang="pt-BR" sz="1200" kern="1200" noProof="0" dirty="0">
              <a:solidFill>
                <a:schemeClr val="tx1"/>
              </a:solidFill>
              <a:effectLst/>
              <a:latin typeface="+mn-lt"/>
              <a:ea typeface="+mn-ea"/>
              <a:cs typeface="+mn-cs"/>
            </a:endParaRPr>
          </a:p>
          <a:p>
            <a:r>
              <a:rPr lang="es-ES_tradnl" sz="1200" b="1" kern="1200" cap="all" noProof="0" dirty="0">
                <a:solidFill>
                  <a:schemeClr val="tx1"/>
                </a:solidFill>
                <a:effectLst/>
                <a:latin typeface="+mn-lt"/>
                <a:ea typeface="+mn-ea"/>
                <a:cs typeface="+mn-cs"/>
              </a:rPr>
              <a:t>Estudio ADICIONAL: </a:t>
            </a:r>
            <a:endParaRPr lang="es-ES_tradnl" sz="1200" kern="1200" noProof="0" dirty="0">
              <a:solidFill>
                <a:schemeClr val="tx1"/>
              </a:solidFill>
              <a:effectLst/>
              <a:latin typeface="+mn-lt"/>
              <a:ea typeface="+mn-ea"/>
              <a:cs typeface="+mn-cs"/>
            </a:endParaRPr>
          </a:p>
          <a:p>
            <a:r>
              <a:rPr lang="es-ES_tradnl" sz="1200" kern="1200" noProof="0" dirty="0">
                <a:solidFill>
                  <a:schemeClr val="tx1"/>
                </a:solidFill>
                <a:effectLst/>
                <a:latin typeface="+mn-lt"/>
                <a:ea typeface="+mn-ea"/>
                <a:cs typeface="+mn-cs"/>
              </a:rPr>
              <a:t>Lea y reflexione en Mateo 26:36-43. Jesús estaba</a:t>
            </a:r>
            <a:r>
              <a:rPr lang="es-ES_tradnl" sz="1200" kern="1200" baseline="0" noProof="0" dirty="0">
                <a:solidFill>
                  <a:schemeClr val="tx1"/>
                </a:solidFill>
                <a:effectLst/>
                <a:latin typeface="+mn-lt"/>
                <a:ea typeface="+mn-ea"/>
                <a:cs typeface="+mn-cs"/>
              </a:rPr>
              <a:t> sobrecargado de tristeza</a:t>
            </a:r>
            <a:r>
              <a:rPr lang="es-ES_tradnl" sz="1200" kern="1200" noProof="0" dirty="0">
                <a:solidFill>
                  <a:schemeClr val="tx1"/>
                </a:solidFill>
                <a:effectLst/>
                <a:latin typeface="+mn-lt"/>
                <a:ea typeface="+mn-ea"/>
                <a:cs typeface="+mn-cs"/>
              </a:rPr>
              <a:t> “que me siento morir” </a:t>
            </a:r>
            <a:r>
              <a:rPr lang="es-ES_tradnl" sz="1200" i="1" kern="1200" noProof="0" dirty="0">
                <a:solidFill>
                  <a:schemeClr val="tx1"/>
                </a:solidFill>
                <a:effectLst/>
                <a:latin typeface="+mn-lt"/>
                <a:ea typeface="+mn-ea"/>
                <a:cs typeface="+mn-cs"/>
              </a:rPr>
              <a:t>(v. 38, NVI).</a:t>
            </a:r>
            <a:r>
              <a:rPr lang="es-ES_tradnl" sz="1200" kern="1200" noProof="0" dirty="0">
                <a:solidFill>
                  <a:schemeClr val="tx1"/>
                </a:solidFill>
                <a:effectLst/>
                <a:latin typeface="+mn-lt"/>
                <a:ea typeface="+mn-ea"/>
                <a:cs typeface="+mn-cs"/>
              </a:rPr>
              <a:t> Visualice la agonía de Jesús, con la falta de apoyo social y traición de sus discípulos, padeciendo la separación de Dios, y la carga de culpa de la humanidad. Su sufrimiento sobrepasa cualquier episodio depresivo experimentado por los mortales. </a:t>
            </a:r>
          </a:p>
          <a:p>
            <a:r>
              <a:rPr lang="es-ES_tradnl" sz="1200" kern="1200" noProof="0" dirty="0">
                <a:solidFill>
                  <a:schemeClr val="tx1"/>
                </a:solidFill>
                <a:effectLst/>
                <a:latin typeface="+mn-lt"/>
                <a:ea typeface="+mn-ea"/>
                <a:cs typeface="+mn-cs"/>
              </a:rPr>
              <a:t> </a:t>
            </a:r>
          </a:p>
          <a:p>
            <a:r>
              <a:rPr lang="pt-BR" sz="1200" kern="1200" noProof="0" dirty="0">
                <a:solidFill>
                  <a:schemeClr val="tx1"/>
                </a:solidFill>
                <a:effectLst/>
                <a:latin typeface="+mn-lt"/>
                <a:ea typeface="+mn-ea"/>
                <a:cs typeface="+mn-cs"/>
              </a:rPr>
              <a:t>“[...]</a:t>
            </a:r>
            <a:r>
              <a:rPr lang="pt-BR" sz="1200" b="0" i="0" kern="1200" baseline="0" noProof="0" dirty="0">
                <a:solidFill>
                  <a:schemeClr val="tx1"/>
                </a:solidFill>
                <a:effectLst/>
                <a:latin typeface="+mn-lt"/>
                <a:ea typeface="+mn-ea"/>
                <a:cs typeface="+mn-cs"/>
              </a:rPr>
              <a:t> </a:t>
            </a:r>
            <a:r>
              <a:rPr lang="es-ES_tradnl" sz="1200" b="0" i="0" kern="1200" dirty="0">
                <a:solidFill>
                  <a:schemeClr val="tx1"/>
                </a:solidFill>
                <a:effectLst/>
                <a:latin typeface="+mn-lt"/>
                <a:ea typeface="+mn-ea"/>
                <a:cs typeface="+mn-cs"/>
              </a:rPr>
              <a:t>al acercarse a Getsemaní se fue sumiendo en un extraño silencio. Con frecuencia, había visitado este lugar para meditar y orar; pero nunca con un corazón tan lleno de tristeza como esta noche de su última agonía. Toda su vida en la tierra, había andado en la presencia de Dios. Mientras se hallaba en conflicto con hombres animados por el mismo espíritu de Satanás, pudo decir: “El que me envió, conmigo está; no me ha dejado solo el Padre; porque yo, lo que a él agrada, hago siempre.” Pero ahora le parecía estar excluido de la luz de la presencia sostenedora de Dios. Ahora se contaba con los transgresores. Debía llevar la culpabilidad de la humanidad caída. Sobre el que no conoció pecado, debía ponerse la iniquidad de todos nosotros. Tan terrible le parece el pecado, tan grande el peso de la culpabilidad que debe llevar, que está tentado a temer que quedará privado para siempre del amor de su Padre. Sintiendo cuán terrible es la ira de Dios contra la transgresión, exclama: “Mi alma está muy triste hasta la muerte.”</a:t>
            </a:r>
            <a:r>
              <a:rPr lang="es-ES_tradnl" sz="1200" kern="1200" noProof="0" dirty="0">
                <a:solidFill>
                  <a:schemeClr val="tx1"/>
                </a:solidFill>
                <a:effectLst/>
                <a:latin typeface="+mn-lt"/>
                <a:ea typeface="+mn-ea"/>
                <a:cs typeface="+mn-cs"/>
              </a:rPr>
              <a:t>— Elena G. White, </a:t>
            </a:r>
            <a:r>
              <a:rPr lang="es-ES_tradnl" sz="1200" i="1" kern="1200" noProof="0" dirty="0">
                <a:solidFill>
                  <a:schemeClr val="tx1"/>
                </a:solidFill>
                <a:effectLst/>
                <a:latin typeface="+mn-lt"/>
                <a:ea typeface="+mn-ea"/>
                <a:cs typeface="+mn-cs"/>
              </a:rPr>
              <a:t>El Deseado de todas las gentes, </a:t>
            </a:r>
            <a:r>
              <a:rPr lang="es-ES_tradnl" sz="1200" kern="1200" noProof="0" dirty="0">
                <a:solidFill>
                  <a:schemeClr val="tx1"/>
                </a:solidFill>
                <a:effectLst/>
                <a:latin typeface="+mn-lt"/>
                <a:ea typeface="+mn-ea"/>
                <a:cs typeface="+mn-cs"/>
              </a:rPr>
              <a:t>p. 636.</a:t>
            </a:r>
          </a:p>
          <a:p>
            <a:r>
              <a:rPr lang="pt-BR" sz="1200" kern="1200" noProof="0" dirty="0">
                <a:solidFill>
                  <a:schemeClr val="tx1"/>
                </a:solidFill>
                <a:effectLst/>
                <a:latin typeface="+mn-lt"/>
                <a:ea typeface="+mn-ea"/>
                <a:cs typeface="+mn-cs"/>
              </a:rPr>
              <a:t> </a:t>
            </a:r>
          </a:p>
          <a:p>
            <a:r>
              <a:rPr lang="pt-BR" sz="1200" kern="1200" noProof="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F878B50D-C5CD-FF46-BB3C-BAC01F5F6A2E}" type="slidenum">
              <a:rPr lang="en-US" smtClean="0"/>
              <a:t>25</a:t>
            </a:fld>
            <a:endParaRPr lang="en-US"/>
          </a:p>
        </p:txBody>
      </p:sp>
    </p:spTree>
    <p:extLst>
      <p:ext uri="{BB962C8B-B14F-4D97-AF65-F5344CB8AC3E}">
        <p14:creationId xmlns:p14="http://schemas.microsoft.com/office/powerpoint/2010/main" val="23796247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a:xfrm>
            <a:off x="685800" y="4343400"/>
            <a:ext cx="5486400" cy="4582308"/>
          </a:xfrm>
        </p:spPr>
        <p:txBody>
          <a:bodyPr/>
          <a:lstStyle/>
          <a:p>
            <a:r>
              <a:rPr lang="pt-BR" b="1" cap="all" noProof="0" dirty="0"/>
              <a:t>PREGUNTAS PARA DISCUSIÓN: </a:t>
            </a:r>
          </a:p>
          <a:p>
            <a:endParaRPr lang="pt-BR" noProof="0" dirty="0"/>
          </a:p>
          <a:p>
            <a:pPr marL="171450" indent="-171450">
              <a:buFont typeface="Arial"/>
              <a:buChar char="•"/>
            </a:pPr>
            <a:r>
              <a:rPr lang="es-ES_tradnl" noProof="0" dirty="0"/>
              <a:t>¿Qué gran papel desempeña la comunidad de su iglesia local en ayudar </a:t>
            </a:r>
            <a:r>
              <a:rPr lang="es-ES_tradnl" baseline="0" noProof="0" dirty="0"/>
              <a:t>en todo </a:t>
            </a:r>
            <a:r>
              <a:rPr lang="es-ES_tradnl" noProof="0" dirty="0"/>
              <a:t>a aquellos que están sufriendo de depresión o de estrés</a:t>
            </a:r>
            <a:r>
              <a:rPr lang="es-ES_tradnl" baseline="0" noProof="0" dirty="0"/>
              <a:t> emocional por cualquier razón</a:t>
            </a:r>
            <a:r>
              <a:rPr lang="es-ES_tradnl" noProof="0" dirty="0"/>
              <a:t>? Cualquiera que sean sus recursos, sin importar</a:t>
            </a:r>
            <a:r>
              <a:rPr lang="es-ES_tradnl" baseline="0" noProof="0" dirty="0"/>
              <a:t> cuán limitados, </a:t>
            </a:r>
            <a:r>
              <a:rPr lang="es-ES_tradnl" sz="1200" kern="1200" dirty="0">
                <a:solidFill>
                  <a:schemeClr val="tx1"/>
                </a:solidFill>
                <a:latin typeface="+mn-lt"/>
                <a:ea typeface="+mn-ea"/>
                <a:cs typeface="+mn-cs"/>
              </a:rPr>
              <a:t>¿qué más puede realizarse para ayudar a aquellos en necesidad</a:t>
            </a:r>
            <a:r>
              <a:rPr lang="pt-BR" sz="1200" kern="1200" noProof="0" dirty="0">
                <a:solidFill>
                  <a:schemeClr val="tx1"/>
                </a:solidFill>
                <a:latin typeface="+mn-lt"/>
                <a:ea typeface="+mn-ea"/>
                <a:cs typeface="+mn-cs"/>
              </a:rPr>
              <a:t>?</a:t>
            </a:r>
          </a:p>
          <a:p>
            <a:r>
              <a:rPr lang="pt-BR" noProof="0" dirty="0"/>
              <a:t> </a:t>
            </a:r>
          </a:p>
          <a:p>
            <a:pPr marL="171450" indent="-171450">
              <a:buFont typeface="Arial"/>
              <a:buChar char="•"/>
            </a:pPr>
            <a:r>
              <a:rPr lang="es-ES_tradnl" noProof="0" dirty="0"/>
              <a:t>¿Cómo puede ayudar a alguien que ora, que aconseja, que ama al Señor y que confía en Él, y aun así</a:t>
            </a:r>
            <a:r>
              <a:rPr lang="es-ES_tradnl" baseline="0" noProof="0" dirty="0"/>
              <a:t> se siente oprimido por la tristeza, aunque no entienda la razón?</a:t>
            </a:r>
            <a:r>
              <a:rPr lang="es-ES_tradnl" noProof="0" dirty="0"/>
              <a:t> ¿Cómo puede ayudarlo a no desistir de su fe, sino a aferrarse a la esperanza y a las promesas dadas en la Palabra de Dios? </a:t>
            </a:r>
          </a:p>
          <a:p>
            <a:r>
              <a:rPr lang="pt-BR" b="1" noProof="0" dirty="0"/>
              <a:t> </a:t>
            </a:r>
            <a:endParaRPr lang="pt-BR" noProof="0" dirty="0"/>
          </a:p>
          <a:p>
            <a:pPr marL="171450" indent="-171450">
              <a:buFont typeface="Arial"/>
              <a:buChar char="•"/>
            </a:pPr>
            <a:r>
              <a:rPr lang="es-ES_tradnl" sz="1200" b="1" kern="1200" noProof="0" dirty="0">
                <a:solidFill>
                  <a:schemeClr val="tx1"/>
                </a:solidFill>
                <a:effectLst/>
                <a:latin typeface="+mn-lt"/>
                <a:ea typeface="+mn-ea"/>
                <a:cs typeface="+mn-cs"/>
              </a:rPr>
              <a:t>Uno de los mayores errores que una persona puede cometer es creer que porque se siente tan desalentada, tan deprimida, y sin esperanza alguna, que eso significa que Dios la abandonó. En primer lugar, ¿por qué eso no es verdad?</a:t>
            </a:r>
          </a:p>
        </p:txBody>
      </p:sp>
      <p:sp>
        <p:nvSpPr>
          <p:cNvPr id="4" name="Slide Number Placeholder 3"/>
          <p:cNvSpPr>
            <a:spLocks noGrp="1"/>
          </p:cNvSpPr>
          <p:nvPr>
            <p:ph type="sldNum" sz="quarter" idx="10"/>
          </p:nvPr>
        </p:nvSpPr>
        <p:spPr/>
        <p:txBody>
          <a:bodyPr/>
          <a:lstStyle/>
          <a:p>
            <a:fld id="{F878B50D-C5CD-FF46-BB3C-BAC01F5F6A2E}" type="slidenum">
              <a:rPr lang="en-US" smtClean="0"/>
              <a:t>26</a:t>
            </a:fld>
            <a:endParaRPr lang="en-US"/>
          </a:p>
        </p:txBody>
      </p:sp>
    </p:spTree>
    <p:extLst>
      <p:ext uri="{BB962C8B-B14F-4D97-AF65-F5344CB8AC3E}">
        <p14:creationId xmlns:p14="http://schemas.microsoft.com/office/powerpoint/2010/main" val="17581866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lgn="l">
              <a:buFont typeface="Arial" pitchFamily="34" charset="0"/>
              <a:buChar char="•"/>
            </a:pPr>
            <a:r>
              <a:rPr lang="es-ES_tradnl" sz="1200" b="1" noProof="0" dirty="0">
                <a:solidFill>
                  <a:srgbClr val="000000"/>
                </a:solidFill>
                <a:effectLst>
                  <a:outerShdw blurRad="38100" dist="38100" dir="2700000" algn="tl">
                    <a:srgbClr val="000000">
                      <a:alpha val="43137"/>
                    </a:srgbClr>
                  </a:outerShdw>
                </a:effectLst>
              </a:rPr>
              <a:t>¿Qué personajes de la Biblia (como Elías, Jeremías, Juan el Bautista en la prisión, Jesús en el Getsemaní) puede señalar a fin de mostrar a esa persona que la tristeza y el desánimo no significan que Dios la abandonó? </a:t>
            </a:r>
          </a:p>
          <a:p>
            <a:pPr marL="171450" indent="-171450" algn="l">
              <a:buFont typeface="Arial" pitchFamily="34" charset="0"/>
              <a:buChar char="•"/>
            </a:pPr>
            <a:r>
              <a:rPr lang="es-ES_tradnl" sz="1200" b="1" noProof="0" dirty="0">
                <a:solidFill>
                  <a:srgbClr val="000000"/>
                </a:solidFill>
                <a:effectLst>
                  <a:outerShdw blurRad="38100" dist="38100" dir="2700000" algn="tl">
                    <a:srgbClr val="000000">
                      <a:alpha val="43137"/>
                    </a:srgbClr>
                  </a:outerShdw>
                </a:effectLst>
              </a:rPr>
              <a:t>¿Cómo puede ayudarla a aprender que los sentimientos no son un buen termómetro de la fe?</a:t>
            </a:r>
          </a:p>
          <a:p>
            <a:pPr algn="l"/>
            <a:br>
              <a:rPr lang="en-US" sz="1200" b="1" kern="1200" dirty="0">
                <a:solidFill>
                  <a:schemeClr val="tx1"/>
                </a:solidFill>
                <a:effectLst/>
                <a:latin typeface="+mn-lt"/>
                <a:ea typeface="+mn-ea"/>
                <a:cs typeface="+mn-cs"/>
              </a:rPr>
            </a:b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algn="l"/>
            <a:endParaRPr lang="en-US" dirty="0"/>
          </a:p>
          <a:p>
            <a:pPr algn="l"/>
            <a:endParaRPr lang="en-US" dirty="0"/>
          </a:p>
        </p:txBody>
      </p:sp>
      <p:sp>
        <p:nvSpPr>
          <p:cNvPr id="4" name="Slide Number Placeholder 3"/>
          <p:cNvSpPr>
            <a:spLocks noGrp="1"/>
          </p:cNvSpPr>
          <p:nvPr>
            <p:ph type="sldNum" sz="quarter" idx="10"/>
          </p:nvPr>
        </p:nvSpPr>
        <p:spPr/>
        <p:txBody>
          <a:bodyPr/>
          <a:lstStyle/>
          <a:p>
            <a:fld id="{F878B50D-C5CD-FF46-BB3C-BAC01F5F6A2E}" type="slidenum">
              <a:rPr lang="en-US" smtClean="0"/>
              <a:t>27</a:t>
            </a:fld>
            <a:endParaRPr lang="en-US"/>
          </a:p>
        </p:txBody>
      </p:sp>
    </p:spTree>
    <p:extLst>
      <p:ext uri="{BB962C8B-B14F-4D97-AF65-F5344CB8AC3E}">
        <p14:creationId xmlns:p14="http://schemas.microsoft.com/office/powerpoint/2010/main" val="22932206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_tradnl" b="1" noProof="0" dirty="0"/>
              <a:t>Promesa de restauración</a:t>
            </a:r>
          </a:p>
          <a:p>
            <a:endParaRPr lang="pt-BR" b="1" noProof="0" dirty="0"/>
          </a:p>
          <a:p>
            <a:pPr marL="0" indent="0" algn="ctr">
              <a:buNone/>
            </a:pPr>
            <a:r>
              <a:rPr lang="es-ES_tradnl" sz="1200" b="1" noProof="0" dirty="0">
                <a:latin typeface="Adobe Caslon Pro Bold"/>
                <a:cs typeface="Adobe Caslon Pro Bold"/>
              </a:rPr>
              <a:t>“El Señor está cerca de los quebrantados de corazón, y salva a los de espíritu abatido” </a:t>
            </a:r>
          </a:p>
          <a:p>
            <a:pPr marL="0" indent="0" algn="ctr">
              <a:buNone/>
            </a:pPr>
            <a:r>
              <a:rPr lang="es-ES_tradnl" sz="1200" b="1" noProof="0" dirty="0">
                <a:latin typeface="Adobe Caslon Pro Bold"/>
                <a:cs typeface="Adobe Caslon Pro Bold"/>
              </a:rPr>
              <a:t>(Salmo 34:18, NVI).</a:t>
            </a:r>
          </a:p>
          <a:p>
            <a:endParaRPr lang="en-US" dirty="0"/>
          </a:p>
          <a:p>
            <a:endParaRPr lang="en-US" dirty="0"/>
          </a:p>
        </p:txBody>
      </p:sp>
      <p:sp>
        <p:nvSpPr>
          <p:cNvPr id="4" name="Slide Number Placeholder 3"/>
          <p:cNvSpPr>
            <a:spLocks noGrp="1"/>
          </p:cNvSpPr>
          <p:nvPr>
            <p:ph type="sldNum" sz="quarter" idx="10"/>
          </p:nvPr>
        </p:nvSpPr>
        <p:spPr/>
        <p:txBody>
          <a:bodyPr/>
          <a:lstStyle/>
          <a:p>
            <a:fld id="{F878B50D-C5CD-FF46-BB3C-BAC01F5F6A2E}" type="slidenum">
              <a:rPr lang="en-US" smtClean="0"/>
              <a:t>28</a:t>
            </a:fld>
            <a:endParaRPr lang="en-US"/>
          </a:p>
        </p:txBody>
      </p:sp>
    </p:spTree>
    <p:extLst>
      <p:ext uri="{BB962C8B-B14F-4D97-AF65-F5344CB8AC3E}">
        <p14:creationId xmlns:p14="http://schemas.microsoft.com/office/powerpoint/2010/main" val="34643947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LARES DE</a:t>
            </a:r>
            <a:r>
              <a:rPr lang="en-US" baseline="0" dirty="0"/>
              <a:t> ESPERANÇA E CURA </a:t>
            </a:r>
            <a:endParaRPr lang="en-US" dirty="0"/>
          </a:p>
        </p:txBody>
      </p:sp>
      <p:sp>
        <p:nvSpPr>
          <p:cNvPr id="4" name="Slide Number Placeholder 3"/>
          <p:cNvSpPr>
            <a:spLocks noGrp="1"/>
          </p:cNvSpPr>
          <p:nvPr>
            <p:ph type="sldNum" sz="quarter" idx="10"/>
          </p:nvPr>
        </p:nvSpPr>
        <p:spPr/>
        <p:txBody>
          <a:bodyPr/>
          <a:lstStyle/>
          <a:p>
            <a:fld id="{F878B50D-C5CD-FF46-BB3C-BAC01F5F6A2E}" type="slidenum">
              <a:rPr lang="en-US" smtClean="0"/>
              <a:t>29</a:t>
            </a:fld>
            <a:endParaRPr lang="en-US"/>
          </a:p>
        </p:txBody>
      </p:sp>
    </p:spTree>
    <p:extLst>
      <p:ext uri="{BB962C8B-B14F-4D97-AF65-F5344CB8AC3E}">
        <p14:creationId xmlns:p14="http://schemas.microsoft.com/office/powerpoint/2010/main" val="14777380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lgn="l">
              <a:buNone/>
            </a:pPr>
            <a:r>
              <a:rPr lang="es-ES_tradnl" sz="1200" b="1" noProof="0" dirty="0"/>
              <a:t>“El Señor está cerca de los quebrantados de corazón, y salva a los de espíritu abatido” (Salmo 34:18, NVI).</a:t>
            </a:r>
          </a:p>
          <a:p>
            <a:endParaRPr lang="en-US" dirty="0"/>
          </a:p>
        </p:txBody>
      </p:sp>
      <p:sp>
        <p:nvSpPr>
          <p:cNvPr id="4" name="Slide Number Placeholder 3"/>
          <p:cNvSpPr>
            <a:spLocks noGrp="1"/>
          </p:cNvSpPr>
          <p:nvPr>
            <p:ph type="sldNum" sz="quarter" idx="10"/>
          </p:nvPr>
        </p:nvSpPr>
        <p:spPr/>
        <p:txBody>
          <a:bodyPr/>
          <a:lstStyle/>
          <a:p>
            <a:fld id="{F878B50D-C5CD-FF46-BB3C-BAC01F5F6A2E}" type="slidenum">
              <a:rPr lang="en-US" smtClean="0"/>
              <a:t>3</a:t>
            </a:fld>
            <a:endParaRPr lang="en-US"/>
          </a:p>
        </p:txBody>
      </p:sp>
    </p:spTree>
    <p:extLst>
      <p:ext uri="{BB962C8B-B14F-4D97-AF65-F5344CB8AC3E}">
        <p14:creationId xmlns:p14="http://schemas.microsoft.com/office/powerpoint/2010/main" val="38497383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_tradnl" sz="1200" b="1" kern="1200" cap="all" noProof="0" dirty="0">
                <a:solidFill>
                  <a:schemeClr val="tx1"/>
                </a:solidFill>
                <a:effectLst/>
                <a:latin typeface="+mn-lt"/>
                <a:ea typeface="+mn-ea"/>
                <a:cs typeface="+mn-cs"/>
              </a:rPr>
              <a:t>Introducción</a:t>
            </a:r>
          </a:p>
          <a:p>
            <a:endParaRPr lang="pt-BR" sz="1200" kern="1200" noProof="0" dirty="0">
              <a:solidFill>
                <a:schemeClr val="tx1"/>
              </a:solidFill>
              <a:effectLst/>
              <a:latin typeface="+mn-lt"/>
              <a:ea typeface="+mn-ea"/>
              <a:cs typeface="+mn-cs"/>
            </a:endParaRPr>
          </a:p>
          <a:p>
            <a:pPr marL="0" indent="0" algn="l">
              <a:buNone/>
            </a:pPr>
            <a:r>
              <a:rPr lang="es-ES_tradnl" sz="1200" b="0" noProof="0" dirty="0">
                <a:solidFill>
                  <a:srgbClr val="002060"/>
                </a:solidFill>
                <a:effectLst>
                  <a:outerShdw blurRad="38100" dist="38100" dir="2700000" algn="tl">
                    <a:srgbClr val="000000">
                      <a:alpha val="43137"/>
                    </a:srgbClr>
                  </a:outerShdw>
                </a:effectLst>
              </a:rPr>
              <a:t>La depresión, o el desánimo extremo al punto de volverse deficiente, ha sido experimentada desde el inicio del pecado. Varios personajes de la Biblia mostraron síntomas que probablemente no satisfarían los criterios</a:t>
            </a:r>
            <a:r>
              <a:rPr lang="es-ES_tradnl" sz="1200" b="0" baseline="0" noProof="0" dirty="0">
                <a:solidFill>
                  <a:srgbClr val="002060"/>
                </a:solidFill>
                <a:effectLst>
                  <a:outerShdw blurRad="38100" dist="38100" dir="2700000" algn="tl">
                    <a:srgbClr val="000000">
                      <a:alpha val="43137"/>
                    </a:srgbClr>
                  </a:outerShdw>
                </a:effectLst>
              </a:rPr>
              <a:t> diagnósticos de hoy para la depresión.</a:t>
            </a:r>
            <a:endParaRPr lang="es-ES_tradnl" sz="1200" b="0" noProof="0" dirty="0">
              <a:solidFill>
                <a:srgbClr val="002060"/>
              </a:solidFill>
              <a:effectLst>
                <a:outerShdw blurRad="38100" dist="38100" dir="2700000" algn="tl">
                  <a:srgbClr val="000000">
                    <a:alpha val="43137"/>
                  </a:srgbClr>
                </a:outerShdw>
              </a:effectLst>
            </a:endParaRPr>
          </a:p>
        </p:txBody>
      </p:sp>
      <p:sp>
        <p:nvSpPr>
          <p:cNvPr id="4" name="Slide Number Placeholder 3"/>
          <p:cNvSpPr>
            <a:spLocks noGrp="1"/>
          </p:cNvSpPr>
          <p:nvPr>
            <p:ph type="sldNum" sz="quarter" idx="10"/>
          </p:nvPr>
        </p:nvSpPr>
        <p:spPr/>
        <p:txBody>
          <a:bodyPr/>
          <a:lstStyle/>
          <a:p>
            <a:fld id="{F878B50D-C5CD-FF46-BB3C-BAC01F5F6A2E}" type="slidenum">
              <a:rPr lang="en-US" smtClean="0"/>
              <a:t>4</a:t>
            </a:fld>
            <a:endParaRPr lang="en-US"/>
          </a:p>
        </p:txBody>
      </p:sp>
    </p:spTree>
    <p:extLst>
      <p:ext uri="{BB962C8B-B14F-4D97-AF65-F5344CB8AC3E}">
        <p14:creationId xmlns:p14="http://schemas.microsoft.com/office/powerpoint/2010/main" val="18060776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lgn="l">
              <a:buNone/>
            </a:pPr>
            <a:r>
              <a:rPr lang="es-ES_tradnl" sz="1200" dirty="0"/>
              <a:t>La desesperanza es un síntoma de depresión, y el mensaje bíblico de esperanza puede ofrecernos tanto en contraste con un mundo que ofrece tan poco. Todas las personas, a veces, enfrentan momentos de extremo desánimo por cualquier variedad de razones. </a:t>
            </a:r>
          </a:p>
        </p:txBody>
      </p:sp>
      <p:sp>
        <p:nvSpPr>
          <p:cNvPr id="4" name="Slide Number Placeholder 3"/>
          <p:cNvSpPr>
            <a:spLocks noGrp="1"/>
          </p:cNvSpPr>
          <p:nvPr>
            <p:ph type="sldNum" sz="quarter" idx="10"/>
          </p:nvPr>
        </p:nvSpPr>
        <p:spPr/>
        <p:txBody>
          <a:bodyPr/>
          <a:lstStyle/>
          <a:p>
            <a:fld id="{F878B50D-C5CD-FF46-BB3C-BAC01F5F6A2E}" type="slidenum">
              <a:rPr lang="en-US" smtClean="0"/>
              <a:t>5</a:t>
            </a:fld>
            <a:endParaRPr lang="en-US"/>
          </a:p>
        </p:txBody>
      </p:sp>
    </p:spTree>
    <p:extLst>
      <p:ext uri="{BB962C8B-B14F-4D97-AF65-F5344CB8AC3E}">
        <p14:creationId xmlns:p14="http://schemas.microsoft.com/office/powerpoint/2010/main" val="12575034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_tradnl" sz="1200" kern="1200" dirty="0">
                <a:solidFill>
                  <a:schemeClr val="tx1"/>
                </a:solidFill>
                <a:effectLst/>
                <a:latin typeface="+mn-lt"/>
                <a:ea typeface="+mn-ea"/>
                <a:cs typeface="+mn-cs"/>
              </a:rPr>
              <a:t>No es de sorprender, entonces, que la Palabra de Dios esté repleta de promesas que puede darnos a todos nosotros, sin importar nuestra situación, motivos de esperanza para un futuro mejor, si no en este mundo, ciertamente en el porvenir. </a:t>
            </a:r>
          </a:p>
          <a:p>
            <a:endParaRPr lang="pt-BR" sz="1200" kern="1200" dirty="0">
              <a:solidFill>
                <a:schemeClr val="tx1"/>
              </a:solidFill>
              <a:effectLst/>
              <a:latin typeface="+mn-lt"/>
              <a:ea typeface="+mn-ea"/>
              <a:cs typeface="+mn-cs"/>
            </a:endParaRPr>
          </a:p>
          <a:p>
            <a:r>
              <a:rPr lang="es-ES_tradnl" sz="1200" kern="1200" noProof="0" dirty="0">
                <a:solidFill>
                  <a:schemeClr val="tx1"/>
                </a:solidFill>
                <a:effectLst/>
                <a:latin typeface="+mn-lt"/>
                <a:ea typeface="+mn-ea"/>
                <a:cs typeface="+mn-cs"/>
              </a:rPr>
              <a:t>En</a:t>
            </a:r>
            <a:r>
              <a:rPr lang="es-ES_tradnl" sz="1200" kern="1200" baseline="0" noProof="0" dirty="0">
                <a:solidFill>
                  <a:schemeClr val="tx1"/>
                </a:solidFill>
                <a:effectLst/>
                <a:latin typeface="+mn-lt"/>
                <a:ea typeface="+mn-ea"/>
                <a:cs typeface="+mn-cs"/>
              </a:rPr>
              <a:t> el caso de la depresión severa, es importante obtener ayuda profesional. Independientemente de su relación con Dios, cuando está físicamente enfermo, debe buscar la ayuda de un médico o profesional de la salud. Lo mismo se aplica a los que sufren de depresión clínica severa, la cual, muchas veces, es provocada por una predisposición genética y desequilibrio químico en el cerebro. Incluso los cristianos, a veces, pueden necesitar la ayuda de profesionales.</a:t>
            </a:r>
            <a:endParaRPr lang="es-ES_tradnl" sz="1200" kern="1200" noProof="0" dirty="0">
              <a:solidFill>
                <a:schemeClr val="tx1"/>
              </a:solidFill>
              <a:effectLst/>
              <a:latin typeface="+mn-lt"/>
              <a:ea typeface="+mn-ea"/>
              <a:cs typeface="+mn-cs"/>
            </a:endParaRPr>
          </a:p>
          <a:p>
            <a:endParaRPr lang="es-ES_tradnl" noProof="0" dirty="0"/>
          </a:p>
        </p:txBody>
      </p:sp>
      <p:sp>
        <p:nvSpPr>
          <p:cNvPr id="4" name="Slide Number Placeholder 3"/>
          <p:cNvSpPr>
            <a:spLocks noGrp="1"/>
          </p:cNvSpPr>
          <p:nvPr>
            <p:ph type="sldNum" sz="quarter" idx="10"/>
          </p:nvPr>
        </p:nvSpPr>
        <p:spPr/>
        <p:txBody>
          <a:bodyPr/>
          <a:lstStyle/>
          <a:p>
            <a:fld id="{F878B50D-C5CD-FF46-BB3C-BAC01F5F6A2E}" type="slidenum">
              <a:rPr lang="en-US" smtClean="0"/>
              <a:t>6</a:t>
            </a:fld>
            <a:endParaRPr lang="en-US"/>
          </a:p>
        </p:txBody>
      </p:sp>
    </p:spTree>
    <p:extLst>
      <p:ext uri="{BB962C8B-B14F-4D97-AF65-F5344CB8AC3E}">
        <p14:creationId xmlns:p14="http://schemas.microsoft.com/office/powerpoint/2010/main" val="15267201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_tradnl" sz="1200" b="1" kern="1200" cap="all" noProof="0" dirty="0">
                <a:solidFill>
                  <a:schemeClr val="tx1"/>
                </a:solidFill>
                <a:effectLst/>
                <a:latin typeface="+mn-lt"/>
                <a:ea typeface="+mn-ea"/>
                <a:cs typeface="+mn-cs"/>
              </a:rPr>
              <a:t>Abatimiento</a:t>
            </a:r>
          </a:p>
          <a:p>
            <a:endParaRPr lang="pt-BR" sz="1200" kern="1200" noProof="0" dirty="0">
              <a:solidFill>
                <a:schemeClr val="tx1"/>
              </a:solidFill>
              <a:effectLst/>
              <a:latin typeface="+mn-lt"/>
              <a:ea typeface="+mn-ea"/>
              <a:cs typeface="+mn-cs"/>
            </a:endParaRPr>
          </a:p>
          <a:p>
            <a:r>
              <a:rPr lang="es-ES_tradnl" sz="1200" b="1" noProof="0" dirty="0"/>
              <a:t>Lea el Salmo 42. ¿Cómo se relaciona con lo aquí mencionado? ¿Qué esperanza se ofrece? </a:t>
            </a:r>
          </a:p>
          <a:p>
            <a:endParaRPr lang="es-ES_tradnl" sz="1200" b="1" kern="1200" noProof="0" dirty="0">
              <a:solidFill>
                <a:schemeClr val="tx1"/>
              </a:solidFill>
              <a:effectLst/>
              <a:latin typeface="+mn-lt"/>
              <a:ea typeface="+mn-ea"/>
              <a:cs typeface="+mn-cs"/>
            </a:endParaRPr>
          </a:p>
          <a:p>
            <a:r>
              <a:rPr lang="es-ES_tradnl" sz="1200" b="0" kern="1200" noProof="0" dirty="0">
                <a:solidFill>
                  <a:schemeClr val="tx1"/>
                </a:solidFill>
                <a:effectLst/>
                <a:latin typeface="+mn-lt"/>
                <a:ea typeface="+mn-ea"/>
                <a:cs typeface="+mn-cs"/>
              </a:rPr>
              <a:t>David</a:t>
            </a:r>
            <a:r>
              <a:rPr lang="es-ES_tradnl" sz="1200" b="0" kern="1200" baseline="0" noProof="0" dirty="0">
                <a:solidFill>
                  <a:schemeClr val="tx1"/>
                </a:solidFill>
                <a:effectLst/>
                <a:latin typeface="+mn-lt"/>
                <a:ea typeface="+mn-ea"/>
                <a:cs typeface="+mn-cs"/>
              </a:rPr>
              <a:t> experimento grandes cambios de humor en muchas ocasiones por causa de la persecución injusta (por ejemplo, Saúl y los adversarios de Israel). Además de eso, su violación a los mandamientos de Dios provoco un profundo sentimiento de culpa (Sal. 51:4), y la culpa frecuentemente está asociada con la depresión.</a:t>
            </a:r>
            <a:endParaRPr lang="es-ES_tradnl" sz="1200" b="0" kern="1200" noProof="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878B50D-C5CD-FF46-BB3C-BAC01F5F6A2E}" type="slidenum">
              <a:rPr lang="en-US" smtClean="0"/>
              <a:t>7</a:t>
            </a:fld>
            <a:endParaRPr lang="en-US"/>
          </a:p>
        </p:txBody>
      </p:sp>
    </p:spTree>
    <p:extLst>
      <p:ext uri="{BB962C8B-B14F-4D97-AF65-F5344CB8AC3E}">
        <p14:creationId xmlns:p14="http://schemas.microsoft.com/office/powerpoint/2010/main" val="23063837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BR" sz="1200" b="0" noProof="0" dirty="0">
                <a:solidFill>
                  <a:srgbClr val="002060"/>
                </a:solidFill>
                <a:effectLst>
                  <a:outerShdw blurRad="38100" dist="38100" dir="2700000" algn="tl">
                    <a:srgbClr val="000000">
                      <a:alpha val="43137"/>
                    </a:srgbClr>
                  </a:outerShdw>
                </a:effectLst>
              </a:rPr>
              <a:t>Quando você se vê negativamente (“Eu sou burra”), olha para o mundo com pessimismo (“a vida é sempre injusta”), e contempla o futuro sem esperança (“nunca vai melhorar”), as chances de depressão se tornam altas. </a:t>
            </a:r>
            <a:r>
              <a:rPr lang="pt-BR" sz="1400" b="0" noProof="0" dirty="0">
                <a:solidFill>
                  <a:srgbClr val="C00000"/>
                </a:solidFill>
                <a:effectLst>
                  <a:outerShdw blurRad="38100" dist="38100" dir="2700000" algn="tl">
                    <a:srgbClr val="000000">
                      <a:alpha val="43137"/>
                    </a:srgbClr>
                  </a:outerShdw>
                </a:effectLst>
              </a:rPr>
              <a:t>Essa atitude é chamada de “pensamento catastrófico”. Os c</a:t>
            </a:r>
            <a:r>
              <a:rPr lang="pt-BR" sz="1200" kern="1200" noProof="0" dirty="0">
                <a:solidFill>
                  <a:schemeClr val="tx1"/>
                </a:solidFill>
                <a:effectLst/>
                <a:latin typeface="+mn-lt"/>
                <a:ea typeface="+mn-ea"/>
                <a:cs typeface="+mn-cs"/>
              </a:rPr>
              <a:t>ristãos podem optar por formas alternativas</a:t>
            </a:r>
            <a:r>
              <a:rPr lang="pt-BR" sz="1200" kern="1200" baseline="0" noProof="0" dirty="0">
                <a:solidFill>
                  <a:schemeClr val="tx1"/>
                </a:solidFill>
                <a:effectLst/>
                <a:latin typeface="+mn-lt"/>
                <a:ea typeface="+mn-ea"/>
                <a:cs typeface="+mn-cs"/>
              </a:rPr>
              <a:t> de interpretar as coisas, uma forma que incorpora o plano e as mensagens de Deus </a:t>
            </a:r>
            <a:r>
              <a:rPr lang="pt-BR" sz="1200" kern="1200" noProof="0" dirty="0">
                <a:solidFill>
                  <a:schemeClr val="tx1"/>
                </a:solidFill>
                <a:effectLst/>
                <a:latin typeface="+mn-lt"/>
                <a:ea typeface="+mn-ea"/>
                <a:cs typeface="+mn-cs"/>
              </a:rPr>
              <a:t>na equação.</a:t>
            </a:r>
          </a:p>
          <a:p>
            <a:r>
              <a:rPr lang="pt-BR" sz="1200" kern="1200" noProof="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F878B50D-C5CD-FF46-BB3C-BAC01F5F6A2E}" type="slidenum">
              <a:rPr lang="en-US" smtClean="0"/>
              <a:t>8</a:t>
            </a:fld>
            <a:endParaRPr lang="en-US"/>
          </a:p>
        </p:txBody>
      </p:sp>
    </p:spTree>
    <p:extLst>
      <p:ext uri="{BB962C8B-B14F-4D97-AF65-F5344CB8AC3E}">
        <p14:creationId xmlns:p14="http://schemas.microsoft.com/office/powerpoint/2010/main" val="6476753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_tradnl" sz="1200" b="1" kern="1200" noProof="0" dirty="0">
                <a:solidFill>
                  <a:schemeClr val="tx1"/>
                </a:solidFill>
                <a:effectLst/>
                <a:latin typeface="+mn-lt"/>
                <a:ea typeface="+mn-ea"/>
                <a:cs typeface="+mn-cs"/>
              </a:rPr>
              <a:t>Considere las siguientes alternativas:</a:t>
            </a:r>
            <a:r>
              <a:rPr lang="pt-BR" sz="1200" b="1" kern="1200" noProof="0" dirty="0">
                <a:solidFill>
                  <a:schemeClr val="tx1"/>
                </a:solidFill>
                <a:effectLst/>
                <a:latin typeface="+mn-lt"/>
                <a:ea typeface="+mn-ea"/>
                <a:cs typeface="+mn-cs"/>
              </a:rPr>
              <a:t> </a:t>
            </a:r>
          </a:p>
          <a:p>
            <a:endParaRPr lang="pt-BR" sz="1200" b="1" kern="1200" noProof="0" dirty="0">
              <a:solidFill>
                <a:schemeClr val="tx1"/>
              </a:solidFill>
              <a:effectLst/>
              <a:latin typeface="+mn-lt"/>
              <a:ea typeface="+mn-ea"/>
              <a:cs typeface="+mn-cs"/>
            </a:endParaRP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s-ES_tradnl" sz="1200" b="1" i="1" noProof="0" dirty="0">
                <a:solidFill>
                  <a:srgbClr val="990033"/>
                </a:solidFill>
                <a:effectLst>
                  <a:outerShdw blurRad="38100" dist="38100" dir="2700000" algn="tl">
                    <a:srgbClr val="000000">
                      <a:alpha val="43137"/>
                    </a:srgbClr>
                  </a:outerShdw>
                </a:effectLst>
              </a:rPr>
              <a:t>Cómo verse a sí mismo. </a:t>
            </a:r>
            <a:r>
              <a:rPr lang="es-ES_tradnl" sz="1200" b="0" i="0" noProof="0" dirty="0">
                <a:solidFill>
                  <a:srgbClr val="990033"/>
                </a:solidFill>
                <a:effectLst>
                  <a:outerShdw blurRad="38100" dist="38100" dir="2700000" algn="tl">
                    <a:srgbClr val="000000">
                      <a:alpha val="43137"/>
                    </a:srgbClr>
                  </a:outerShdw>
                </a:effectLst>
              </a:rPr>
              <a:t>Usted fue creado a imagen de Dios, para gobernar</a:t>
            </a:r>
            <a:r>
              <a:rPr lang="pt-BR" sz="1200" b="0" i="0" noProof="0" dirty="0"/>
              <a:t> </a:t>
            </a:r>
            <a:r>
              <a:rPr lang="es-ES_tradnl" sz="1200" noProof="0" dirty="0"/>
              <a:t>sobre la creación </a:t>
            </a:r>
            <a:r>
              <a:rPr lang="es-ES_tradnl" sz="1200" i="1" noProof="0" dirty="0"/>
              <a:t>(</a:t>
            </a:r>
            <a:r>
              <a:rPr lang="es-ES_tradnl" sz="1200" i="1" noProof="0" dirty="0" err="1"/>
              <a:t>Gén</a:t>
            </a:r>
            <a:r>
              <a:rPr lang="es-ES_tradnl" sz="1200" i="1" noProof="0" dirty="0"/>
              <a:t> 1:26, 27). Los</a:t>
            </a:r>
            <a:r>
              <a:rPr lang="es-ES_tradnl" sz="1200" i="0" noProof="0" dirty="0"/>
              <a:t> trazos de Dios</a:t>
            </a:r>
            <a:r>
              <a:rPr lang="es-ES_tradnl" sz="1200" kern="1200" noProof="0" dirty="0">
                <a:solidFill>
                  <a:schemeClr val="tx1"/>
                </a:solidFill>
                <a:effectLst/>
                <a:latin typeface="+mn-lt"/>
                <a:ea typeface="+mn-ea"/>
                <a:cs typeface="+mn-cs"/>
              </a:rPr>
              <a:t>, aunque desfigurados, aún están</a:t>
            </a:r>
            <a:r>
              <a:rPr lang="es-ES_tradnl" sz="1200" kern="1200" baseline="0" noProof="0" dirty="0">
                <a:solidFill>
                  <a:schemeClr val="tx1"/>
                </a:solidFill>
                <a:effectLst/>
                <a:latin typeface="+mn-lt"/>
                <a:ea typeface="+mn-ea"/>
                <a:cs typeface="+mn-cs"/>
              </a:rPr>
              <a:t> en usted.</a:t>
            </a:r>
            <a:r>
              <a:rPr lang="es-ES_tradnl" sz="1200" kern="1200" noProof="0" dirty="0">
                <a:solidFill>
                  <a:schemeClr val="tx1"/>
                </a:solidFill>
                <a:effectLst/>
                <a:latin typeface="+mn-lt"/>
                <a:ea typeface="+mn-ea"/>
                <a:cs typeface="+mn-cs"/>
              </a:rPr>
              <a:t> Jesucristo, por medio de</a:t>
            </a:r>
            <a:r>
              <a:rPr lang="es-ES_tradnl" sz="1200" kern="1200" baseline="0" noProof="0" dirty="0">
                <a:solidFill>
                  <a:schemeClr val="tx1"/>
                </a:solidFill>
                <a:effectLst/>
                <a:latin typeface="+mn-lt"/>
                <a:ea typeface="+mn-ea"/>
                <a:cs typeface="+mn-cs"/>
              </a:rPr>
              <a:t> su</a:t>
            </a:r>
            <a:r>
              <a:rPr lang="es-ES_tradnl" sz="1200" kern="1200" noProof="0" dirty="0">
                <a:solidFill>
                  <a:schemeClr val="tx1"/>
                </a:solidFill>
                <a:effectLst/>
                <a:latin typeface="+mn-lt"/>
                <a:ea typeface="+mn-ea"/>
                <a:cs typeface="+mn-cs"/>
              </a:rPr>
              <a:t> sacrificio, lo libró de la muerte eterna y le concedió</a:t>
            </a:r>
            <a:r>
              <a:rPr lang="es-ES_tradnl" sz="1200" kern="1200" baseline="0" noProof="0" dirty="0">
                <a:solidFill>
                  <a:schemeClr val="tx1"/>
                </a:solidFill>
                <a:effectLst/>
                <a:latin typeface="+mn-lt"/>
                <a:ea typeface="+mn-ea"/>
                <a:cs typeface="+mn-cs"/>
              </a:rPr>
              <a:t> privilegios </a:t>
            </a:r>
            <a:r>
              <a:rPr lang="es-ES_tradnl" sz="1200" kern="1200" noProof="0" dirty="0">
                <a:solidFill>
                  <a:schemeClr val="tx1"/>
                </a:solidFill>
                <a:effectLst/>
                <a:latin typeface="+mn-lt"/>
                <a:ea typeface="+mn-ea"/>
                <a:cs typeface="+mn-cs"/>
              </a:rPr>
              <a:t>—  linaje escogido, real sacerdocio, nación santa </a:t>
            </a:r>
            <a:r>
              <a:rPr lang="es-ES_tradnl" sz="1200" i="1" kern="1200" noProof="0" dirty="0">
                <a:solidFill>
                  <a:schemeClr val="tx1"/>
                </a:solidFill>
                <a:effectLst/>
                <a:latin typeface="+mn-lt"/>
                <a:ea typeface="+mn-ea"/>
                <a:cs typeface="+mn-cs"/>
              </a:rPr>
              <a:t>(1 </a:t>
            </a:r>
            <a:r>
              <a:rPr lang="es-ES_tradnl" sz="1200" i="1" kern="1200" noProof="0" dirty="0" err="1">
                <a:solidFill>
                  <a:schemeClr val="tx1"/>
                </a:solidFill>
                <a:effectLst/>
                <a:latin typeface="+mn-lt"/>
                <a:ea typeface="+mn-ea"/>
                <a:cs typeface="+mn-cs"/>
              </a:rPr>
              <a:t>Ped</a:t>
            </a:r>
            <a:r>
              <a:rPr lang="es-ES_tradnl" sz="1200" i="1" kern="1200" noProof="0" dirty="0">
                <a:solidFill>
                  <a:schemeClr val="tx1"/>
                </a:solidFill>
                <a:effectLst/>
                <a:latin typeface="+mn-lt"/>
                <a:ea typeface="+mn-ea"/>
                <a:cs typeface="+mn-cs"/>
              </a:rPr>
              <a:t>. 2:9, NVI)</a:t>
            </a:r>
            <a:r>
              <a:rPr lang="pt-BR" sz="1200" i="1" kern="1200" noProof="0" dirty="0">
                <a:solidFill>
                  <a:schemeClr val="tx1"/>
                </a:solidFill>
                <a:effectLst/>
                <a:latin typeface="+mn-lt"/>
                <a:ea typeface="+mn-ea"/>
                <a:cs typeface="+mn-cs"/>
              </a:rPr>
              <a:t>. </a:t>
            </a:r>
            <a:r>
              <a:rPr lang="es-ES_tradnl" sz="1200" kern="1200" noProof="0" dirty="0">
                <a:solidFill>
                  <a:schemeClr val="tx1"/>
                </a:solidFill>
                <a:effectLst/>
                <a:latin typeface="+mn-lt"/>
                <a:ea typeface="+mn-ea"/>
                <a:cs typeface="+mn-cs"/>
              </a:rPr>
              <a:t>A los ojos de Dios, usted tiene </a:t>
            </a:r>
            <a:r>
              <a:rPr lang="es-ES_tradnl" sz="1200" kern="1200" baseline="0" noProof="0" dirty="0">
                <a:solidFill>
                  <a:schemeClr val="tx1"/>
                </a:solidFill>
                <a:effectLst/>
                <a:latin typeface="+mn-lt"/>
                <a:ea typeface="+mn-ea"/>
                <a:cs typeface="+mn-cs"/>
              </a:rPr>
              <a:t>valor infinito</a:t>
            </a:r>
            <a:r>
              <a:rPr lang="es-ES_tradnl" sz="1200" kern="1200" noProof="0" dirty="0">
                <a:solidFill>
                  <a:schemeClr val="tx1"/>
                </a:solidFill>
                <a:effectLst/>
                <a:latin typeface="+mn-lt"/>
                <a:ea typeface="+mn-ea"/>
                <a:cs typeface="+mn-cs"/>
              </a:rPr>
              <a:t>.</a:t>
            </a:r>
          </a:p>
          <a:p>
            <a:r>
              <a:rPr lang="es-ES_tradnl" sz="1200" kern="1200" dirty="0">
                <a:solidFill>
                  <a:schemeClr val="tx1"/>
                </a:solidFill>
                <a:effectLst/>
                <a:latin typeface="+mn-lt"/>
                <a:ea typeface="+mn-ea"/>
                <a:cs typeface="+mn-cs"/>
              </a:rPr>
              <a:t> </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s-ES_tradnl" sz="1200" b="1" i="1" dirty="0">
                <a:solidFill>
                  <a:srgbClr val="990033"/>
                </a:solidFill>
                <a:effectLst>
                  <a:outerShdw blurRad="38100" dist="38100" dir="2700000" algn="tl">
                    <a:srgbClr val="000000">
                      <a:alpha val="43137"/>
                    </a:srgbClr>
                  </a:outerShdw>
                </a:effectLst>
              </a:rPr>
              <a:t>El mundo.</a:t>
            </a:r>
            <a:r>
              <a:rPr lang="es-ES_tradnl" sz="1200" b="0" i="0" dirty="0">
                <a:solidFill>
                  <a:srgbClr val="990033"/>
                </a:solidFill>
                <a:effectLst>
                  <a:outerShdw blurRad="38100" dist="38100" dir="2700000" algn="tl">
                    <a:srgbClr val="000000">
                      <a:alpha val="43137"/>
                    </a:srgbClr>
                  </a:outerShdw>
                </a:effectLst>
              </a:rPr>
              <a:t> Es verdad que el mundo está podrido y lleno de maldad. Al mismo tiempo, también hay muchas cosas correctas, nobles y admirables (Fil. 4:8) para considerar.</a:t>
            </a:r>
            <a:r>
              <a:rPr lang="pt-BR" sz="1200" b="0" i="0" baseline="0" dirty="0">
                <a:solidFill>
                  <a:schemeClr val="tx1"/>
                </a:solidFill>
                <a:effectLst/>
              </a:rPr>
              <a:t> </a:t>
            </a:r>
            <a:r>
              <a:rPr lang="es-ES_tradnl" sz="1200" b="0" i="0" baseline="0" noProof="0" dirty="0">
                <a:solidFill>
                  <a:schemeClr val="tx1"/>
                </a:solidFill>
                <a:effectLst/>
              </a:rPr>
              <a:t>Además de eso, los cristianos pueden entender la existencia del mal sin desesperar, pues conocen su origen y su destino final.</a:t>
            </a:r>
            <a:endParaRPr lang="es-ES_tradnl" noProof="0" dirty="0"/>
          </a:p>
        </p:txBody>
      </p:sp>
      <p:sp>
        <p:nvSpPr>
          <p:cNvPr id="4" name="Slide Number Placeholder 3"/>
          <p:cNvSpPr>
            <a:spLocks noGrp="1"/>
          </p:cNvSpPr>
          <p:nvPr>
            <p:ph type="sldNum" sz="quarter" idx="10"/>
          </p:nvPr>
        </p:nvSpPr>
        <p:spPr/>
        <p:txBody>
          <a:bodyPr/>
          <a:lstStyle/>
          <a:p>
            <a:fld id="{F878B50D-C5CD-FF46-BB3C-BAC01F5F6A2E}" type="slidenum">
              <a:rPr lang="en-US" smtClean="0"/>
              <a:t>9</a:t>
            </a:fld>
            <a:endParaRPr lang="en-US"/>
          </a:p>
        </p:txBody>
      </p:sp>
    </p:spTree>
    <p:extLst>
      <p:ext uri="{BB962C8B-B14F-4D97-AF65-F5344CB8AC3E}">
        <p14:creationId xmlns:p14="http://schemas.microsoft.com/office/powerpoint/2010/main" val="38461046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7.png"/><Relationship Id="rId7"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8.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3.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14.svg"/><Relationship Id="rId4" Type="http://schemas.openxmlformats.org/officeDocument/2006/relationships/image" Target="../media/image13.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3.sv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16.svg"/><Relationship Id="rId4" Type="http://schemas.openxmlformats.org/officeDocument/2006/relationships/image" Target="../media/image15.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14.svg"/><Relationship Id="rId4" Type="http://schemas.openxmlformats.org/officeDocument/2006/relationships/image" Target="../media/image13.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9.png"/><Relationship Id="rId7" Type="http://schemas.openxmlformats.org/officeDocument/2006/relationships/image" Target="../media/image11.sv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8.svg"/><Relationship Id="rId4" Type="http://schemas.openxmlformats.org/officeDocument/2006/relationships/image" Target="../media/image7.png"/><Relationship Id="rId9" Type="http://schemas.openxmlformats.org/officeDocument/2006/relationships/image" Target="../media/image3.sv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image" Target="../media/image9.png"/><Relationship Id="rId7" Type="http://schemas.openxmlformats.org/officeDocument/2006/relationships/image" Target="../media/image3.sv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8.svg"/><Relationship Id="rId4"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Gráfico 7">
            <a:extLst>
              <a:ext uri="{FF2B5EF4-FFF2-40B4-BE49-F238E27FC236}">
                <a16:creationId xmlns:a16="http://schemas.microsoft.com/office/drawing/2014/main" id="{810BFEB8-B5EB-D844-907A-851139896464}"/>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860884" y="0"/>
            <a:ext cx="8470232" cy="4764505"/>
          </a:xfrm>
          <a:prstGeom prst="rect">
            <a:avLst/>
          </a:prstGeom>
          <a:effectLst/>
        </p:spPr>
      </p:pic>
      <p:sp>
        <p:nvSpPr>
          <p:cNvPr id="10" name="Retângulo 9">
            <a:extLst>
              <a:ext uri="{FF2B5EF4-FFF2-40B4-BE49-F238E27FC236}">
                <a16:creationId xmlns:a16="http://schemas.microsoft.com/office/drawing/2014/main" id="{EFFBA9B2-C1B5-F94B-A3A8-8E4628F64A21}"/>
              </a:ext>
            </a:extLst>
          </p:cNvPr>
          <p:cNvSpPr/>
          <p:nvPr/>
        </p:nvSpPr>
        <p:spPr>
          <a:xfrm>
            <a:off x="3048000" y="6396335"/>
            <a:ext cx="6096000" cy="461665"/>
          </a:xfrm>
          <a:prstGeom prst="rect">
            <a:avLst/>
          </a:prstGeom>
        </p:spPr>
        <p:txBody>
          <a:bodyPr>
            <a:spAutoFit/>
          </a:bodyPr>
          <a:lstStyle/>
          <a:p>
            <a:pPr algn="ctr"/>
            <a:r>
              <a:rPr lang="en-US" sz="800" b="1" dirty="0">
                <a:solidFill>
                  <a:schemeClr val="bg1"/>
                </a:solidFill>
              </a:rPr>
              <a:t>DEPARTAMENTO DEL MINISTERIO DE  LA MUJER</a:t>
            </a:r>
          </a:p>
          <a:p>
            <a:pPr algn="ctr"/>
            <a:r>
              <a:rPr lang="en-US" sz="800" b="1" dirty="0" err="1">
                <a:solidFill>
                  <a:schemeClr val="bg1"/>
                </a:solidFill>
              </a:rPr>
              <a:t>Asociación</a:t>
            </a:r>
            <a:r>
              <a:rPr lang="en-US" sz="800" b="1" dirty="0">
                <a:solidFill>
                  <a:schemeClr val="bg1"/>
                </a:solidFill>
              </a:rPr>
              <a:t> General de los </a:t>
            </a:r>
            <a:r>
              <a:rPr lang="en-US" sz="800" b="1" dirty="0" err="1">
                <a:solidFill>
                  <a:schemeClr val="bg1"/>
                </a:solidFill>
              </a:rPr>
              <a:t>Adventistas</a:t>
            </a:r>
            <a:r>
              <a:rPr lang="en-US" sz="800" b="1" dirty="0">
                <a:solidFill>
                  <a:schemeClr val="bg1"/>
                </a:solidFill>
              </a:rPr>
              <a:t> del </a:t>
            </a:r>
            <a:r>
              <a:rPr lang="en-US" sz="800" b="1" dirty="0" err="1">
                <a:solidFill>
                  <a:schemeClr val="bg1"/>
                </a:solidFill>
              </a:rPr>
              <a:t>Séptimo</a:t>
            </a:r>
            <a:r>
              <a:rPr lang="en-US" sz="800" b="1" dirty="0">
                <a:solidFill>
                  <a:schemeClr val="bg1"/>
                </a:solidFill>
              </a:rPr>
              <a:t> Día</a:t>
            </a:r>
          </a:p>
          <a:p>
            <a:pPr algn="ctr"/>
            <a:r>
              <a:rPr lang="en-US" sz="800" dirty="0">
                <a:solidFill>
                  <a:schemeClr val="bg1"/>
                </a:solidFill>
              </a:rPr>
              <a:t>https://</a:t>
            </a:r>
            <a:r>
              <a:rPr lang="en-US" sz="800" dirty="0" err="1">
                <a:solidFill>
                  <a:schemeClr val="bg1"/>
                </a:solidFill>
              </a:rPr>
              <a:t>www.adventistas.org</a:t>
            </a:r>
            <a:r>
              <a:rPr lang="en-US" sz="800" dirty="0">
                <a:solidFill>
                  <a:schemeClr val="bg1"/>
                </a:solidFill>
              </a:rPr>
              <a:t>/es/</a:t>
            </a:r>
            <a:r>
              <a:rPr lang="en-US" sz="800" dirty="0" err="1">
                <a:solidFill>
                  <a:schemeClr val="bg1"/>
                </a:solidFill>
              </a:rPr>
              <a:t>mujer</a:t>
            </a:r>
            <a:r>
              <a:rPr lang="en-US" sz="800" dirty="0">
                <a:solidFill>
                  <a:schemeClr val="bg1"/>
                </a:solidFill>
              </a:rPr>
              <a:t>/</a:t>
            </a:r>
          </a:p>
        </p:txBody>
      </p:sp>
    </p:spTree>
    <p:extLst>
      <p:ext uri="{BB962C8B-B14F-4D97-AF65-F5344CB8AC3E}">
        <p14:creationId xmlns:p14="http://schemas.microsoft.com/office/powerpoint/2010/main" val="21391632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6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 name="Imagem 9">
            <a:extLst>
              <a:ext uri="{FF2B5EF4-FFF2-40B4-BE49-F238E27FC236}">
                <a16:creationId xmlns:a16="http://schemas.microsoft.com/office/drawing/2014/main" id="{A0E59438-0E59-C345-9F7C-5B0F06DD1B74}"/>
              </a:ext>
            </a:extLst>
          </p:cNvPr>
          <p:cNvPicPr>
            <a:picLocks noChangeAspect="1"/>
          </p:cNvPicPr>
          <p:nvPr/>
        </p:nvPicPr>
        <p:blipFill>
          <a:blip r:embed="rId3">
            <a:alphaModFix amt="85000"/>
          </a:blip>
          <a:stretch>
            <a:fillRect/>
          </a:stretch>
        </p:blipFill>
        <p:spPr>
          <a:xfrm>
            <a:off x="3188680" y="-109646"/>
            <a:ext cx="8853898" cy="6858000"/>
          </a:xfrm>
          <a:prstGeom prst="rect">
            <a:avLst/>
          </a:prstGeom>
        </p:spPr>
      </p:pic>
      <p:sp>
        <p:nvSpPr>
          <p:cNvPr id="3" name="Content Placeholder 2"/>
          <p:cNvSpPr>
            <a:spLocks noGrp="1"/>
          </p:cNvSpPr>
          <p:nvPr>
            <p:ph idx="1" hasCustomPrompt="1"/>
          </p:nvPr>
        </p:nvSpPr>
        <p:spPr>
          <a:xfrm>
            <a:off x="6613080" y="711203"/>
            <a:ext cx="5147318" cy="5784210"/>
          </a:xfrm>
        </p:spPr>
        <p:txBody>
          <a:bodyPr anchor="ctr"/>
          <a:lstStyle>
            <a:lvl1pPr algn="ctr">
              <a:buNone/>
              <a:defRPr cap="all" baseline="0"/>
            </a:lvl1pPr>
            <a:lvl2pPr algn="ctr">
              <a:buNone/>
              <a:defRPr cap="all" baseline="0"/>
            </a:lvl2pPr>
            <a:lvl3pPr algn="ctr">
              <a:buNone/>
              <a:defRPr cap="all" baseline="0"/>
            </a:lvl3pPr>
            <a:lvl4pPr algn="ctr">
              <a:buNone/>
              <a:defRPr cap="all" baseline="0"/>
            </a:lvl4pPr>
            <a:lvl5pPr algn="ctr">
              <a:buNone/>
              <a:defRPr cap="all" baseline="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Espaço Reservado para Imagem 3">
            <a:extLst>
              <a:ext uri="{FF2B5EF4-FFF2-40B4-BE49-F238E27FC236}">
                <a16:creationId xmlns:a16="http://schemas.microsoft.com/office/drawing/2014/main" id="{57690751-C724-8D4F-9381-955F0B94D333}"/>
              </a:ext>
            </a:extLst>
          </p:cNvPr>
          <p:cNvSpPr>
            <a:spLocks noGrp="1"/>
          </p:cNvSpPr>
          <p:nvPr>
            <p:ph type="pic" sz="quarter" idx="10"/>
          </p:nvPr>
        </p:nvSpPr>
        <p:spPr>
          <a:xfrm>
            <a:off x="419859" y="749300"/>
            <a:ext cx="1828511" cy="5359400"/>
          </a:xfrm>
          <a:effectLst>
            <a:outerShdw blurRad="50800" dist="38100" dir="5400000" algn="t" rotWithShape="0">
              <a:prstClr val="black">
                <a:alpha val="40000"/>
              </a:prstClr>
            </a:outerShdw>
          </a:effectLst>
        </p:spPr>
        <p:txBody>
          <a:bodyPr/>
          <a:lstStyle/>
          <a:p>
            <a:r>
              <a:rPr lang="pt-BR"/>
              <a:t>Clique no ícone para adicionar uma imagem</a:t>
            </a:r>
            <a:endParaRPr lang="pt-BR" dirty="0"/>
          </a:p>
        </p:txBody>
      </p:sp>
      <p:sp>
        <p:nvSpPr>
          <p:cNvPr id="11" name="Espaço Reservado para Imagem 3">
            <a:extLst>
              <a:ext uri="{FF2B5EF4-FFF2-40B4-BE49-F238E27FC236}">
                <a16:creationId xmlns:a16="http://schemas.microsoft.com/office/drawing/2014/main" id="{C2BEE438-6C1A-2946-B70F-255A4EED306B}"/>
              </a:ext>
            </a:extLst>
          </p:cNvPr>
          <p:cNvSpPr>
            <a:spLocks noGrp="1"/>
          </p:cNvSpPr>
          <p:nvPr>
            <p:ph type="pic" sz="quarter" idx="13"/>
          </p:nvPr>
        </p:nvSpPr>
        <p:spPr>
          <a:xfrm>
            <a:off x="4451384" y="1646783"/>
            <a:ext cx="1616763" cy="4337859"/>
          </a:xfrm>
          <a:effectLst>
            <a:outerShdw blurRad="50800" dist="38100" dir="2700000" algn="tl" rotWithShape="0">
              <a:prstClr val="black">
                <a:alpha val="40000"/>
              </a:prstClr>
            </a:outerShdw>
          </a:effectLst>
        </p:spPr>
        <p:txBody>
          <a:bodyPr/>
          <a:lstStyle/>
          <a:p>
            <a:r>
              <a:rPr lang="pt-BR"/>
              <a:t>Clique no ícone para adicionar uma imagem</a:t>
            </a:r>
          </a:p>
        </p:txBody>
      </p:sp>
      <p:sp>
        <p:nvSpPr>
          <p:cNvPr id="9" name="Espaço Reservado para Imagem 3">
            <a:extLst>
              <a:ext uri="{FF2B5EF4-FFF2-40B4-BE49-F238E27FC236}">
                <a16:creationId xmlns:a16="http://schemas.microsoft.com/office/drawing/2014/main" id="{48A63BEF-5E1C-1549-AADE-A802C31EE94D}"/>
              </a:ext>
            </a:extLst>
          </p:cNvPr>
          <p:cNvSpPr>
            <a:spLocks noGrp="1"/>
          </p:cNvSpPr>
          <p:nvPr>
            <p:ph type="pic" sz="quarter" idx="11"/>
          </p:nvPr>
        </p:nvSpPr>
        <p:spPr>
          <a:xfrm>
            <a:off x="1939636" y="1136012"/>
            <a:ext cx="2714625" cy="5359400"/>
          </a:xfrm>
          <a:ln w="63500">
            <a:solidFill>
              <a:schemeClr val="bg1"/>
            </a:solidFill>
          </a:ln>
        </p:spPr>
        <p:txBody>
          <a:bodyPr/>
          <a:lstStyle/>
          <a:p>
            <a:r>
              <a:rPr lang="pt-BR"/>
              <a:t>Clique no ícone para adicionar uma imagem</a:t>
            </a:r>
            <a:endParaRPr lang="pt-BR" dirty="0"/>
          </a:p>
        </p:txBody>
      </p:sp>
      <p:pic>
        <p:nvPicPr>
          <p:cNvPr id="13" name="Gráfico 12">
            <a:extLst>
              <a:ext uri="{FF2B5EF4-FFF2-40B4-BE49-F238E27FC236}">
                <a16:creationId xmlns:a16="http://schemas.microsoft.com/office/drawing/2014/main" id="{3AD3FB5C-151F-3B41-A698-B50B980A7E72}"/>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454750" y="142098"/>
            <a:ext cx="899347" cy="505882"/>
          </a:xfrm>
          <a:prstGeom prst="rect">
            <a:avLst/>
          </a:prstGeom>
        </p:spPr>
      </p:pic>
    </p:spTree>
    <p:extLst>
      <p:ext uri="{BB962C8B-B14F-4D97-AF65-F5344CB8AC3E}">
        <p14:creationId xmlns:p14="http://schemas.microsoft.com/office/powerpoint/2010/main" val="18347130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4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Imagem 6">
            <a:extLst>
              <a:ext uri="{FF2B5EF4-FFF2-40B4-BE49-F238E27FC236}">
                <a16:creationId xmlns:a16="http://schemas.microsoft.com/office/drawing/2014/main" id="{D769D8F5-089E-E84D-833B-79C5CD7253F8}"/>
              </a:ext>
            </a:extLst>
          </p:cNvPr>
          <p:cNvPicPr>
            <a:picLocks noChangeAspect="1"/>
          </p:cNvPicPr>
          <p:nvPr/>
        </p:nvPicPr>
        <p:blipFill>
          <a:blip r:embed="rId3">
            <a:alphaModFix amt="85000"/>
          </a:blip>
          <a:stretch>
            <a:fillRect/>
          </a:stretch>
        </p:blipFill>
        <p:spPr>
          <a:xfrm>
            <a:off x="187325" y="739227"/>
            <a:ext cx="6638661" cy="5142135"/>
          </a:xfrm>
          <a:prstGeom prst="rect">
            <a:avLst/>
          </a:prstGeom>
        </p:spPr>
      </p:pic>
      <p:sp>
        <p:nvSpPr>
          <p:cNvPr id="3" name="Content Placeholder 2"/>
          <p:cNvSpPr>
            <a:spLocks noGrp="1"/>
          </p:cNvSpPr>
          <p:nvPr>
            <p:ph idx="1" hasCustomPrompt="1"/>
          </p:nvPr>
        </p:nvSpPr>
        <p:spPr>
          <a:xfrm>
            <a:off x="387428" y="711203"/>
            <a:ext cx="5875349" cy="5465760"/>
          </a:xfrm>
        </p:spPr>
        <p:txBody>
          <a:bodyPr/>
          <a:lstStyle>
            <a:lvl1pPr>
              <a:buFont typeface="Arial" panose="020B0604020202020204" pitchFamily="34" charset="0"/>
              <a:buChar char="•"/>
              <a:defRPr/>
            </a:lvl1pPr>
            <a:lvl2pPr>
              <a:buFont typeface="Arial" panose="020B0604020202020204" pitchFamily="34" charset="0"/>
              <a:buChar char="•"/>
              <a:defRPr/>
            </a:lvl2pPr>
            <a:lvl3pPr>
              <a:buFont typeface="Arial" panose="020B0604020202020204" pitchFamily="34" charset="0"/>
              <a:buChar char="•"/>
              <a:defRPr/>
            </a:lvl3pPr>
            <a:lvl4pPr>
              <a:buFont typeface="Arial" panose="020B0604020202020204" pitchFamily="34" charset="0"/>
              <a:buChar char="•"/>
              <a:defRPr/>
            </a:lvl4pPr>
            <a:lvl5pPr>
              <a:buFont typeface="Arial" panose="020B0604020202020204" pitchFamily="34"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Espaço Reservado para Imagem 3">
            <a:extLst>
              <a:ext uri="{FF2B5EF4-FFF2-40B4-BE49-F238E27FC236}">
                <a16:creationId xmlns:a16="http://schemas.microsoft.com/office/drawing/2014/main" id="{31BC8909-F3F0-3D43-9CBA-1F44512A8870}"/>
              </a:ext>
            </a:extLst>
          </p:cNvPr>
          <p:cNvSpPr>
            <a:spLocks noGrp="1"/>
          </p:cNvSpPr>
          <p:nvPr>
            <p:ph type="pic" sz="quarter" idx="10"/>
          </p:nvPr>
        </p:nvSpPr>
        <p:spPr>
          <a:xfrm>
            <a:off x="6538913" y="711200"/>
            <a:ext cx="5465762" cy="5465763"/>
          </a:xfrm>
          <a:solidFill>
            <a:schemeClr val="bg1"/>
          </a:solidFill>
          <a:ln w="82550">
            <a:solidFill>
              <a:schemeClr val="bg1"/>
            </a:solidFill>
          </a:ln>
        </p:spPr>
        <p:txBody>
          <a:bodyPr/>
          <a:lstStyle/>
          <a:p>
            <a:r>
              <a:rPr lang="pt-BR"/>
              <a:t>Clique no ícone para adicionar uma imagem</a:t>
            </a:r>
          </a:p>
        </p:txBody>
      </p:sp>
      <p:sp>
        <p:nvSpPr>
          <p:cNvPr id="10" name="Espaço Reservado para Imagem 9">
            <a:extLst>
              <a:ext uri="{FF2B5EF4-FFF2-40B4-BE49-F238E27FC236}">
                <a16:creationId xmlns:a16="http://schemas.microsoft.com/office/drawing/2014/main" id="{02138289-AA9A-3848-A76D-F67CB9FD7024}"/>
              </a:ext>
            </a:extLst>
          </p:cNvPr>
          <p:cNvSpPr>
            <a:spLocks noGrp="1"/>
          </p:cNvSpPr>
          <p:nvPr>
            <p:ph type="pic" sz="quarter" idx="11"/>
          </p:nvPr>
        </p:nvSpPr>
        <p:spPr>
          <a:xfrm>
            <a:off x="8008024" y="4330460"/>
            <a:ext cx="2527540" cy="2527540"/>
          </a:xfrm>
          <a:ln w="82550">
            <a:solidFill>
              <a:schemeClr val="bg1"/>
            </a:solidFill>
          </a:ln>
        </p:spPr>
        <p:txBody>
          <a:bodyPr/>
          <a:lstStyle/>
          <a:p>
            <a:r>
              <a:rPr lang="pt-BR"/>
              <a:t>Clique no ícone para adicionar uma imagem</a:t>
            </a:r>
          </a:p>
        </p:txBody>
      </p:sp>
      <p:pic>
        <p:nvPicPr>
          <p:cNvPr id="11" name="Gráfico 10">
            <a:extLst>
              <a:ext uri="{FF2B5EF4-FFF2-40B4-BE49-F238E27FC236}">
                <a16:creationId xmlns:a16="http://schemas.microsoft.com/office/drawing/2014/main" id="{B383F94A-9DAB-094E-A9EE-8B7AD40409E1}"/>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454750" y="142098"/>
            <a:ext cx="899347" cy="505882"/>
          </a:xfrm>
          <a:prstGeom prst="rect">
            <a:avLst/>
          </a:prstGeom>
        </p:spPr>
      </p:pic>
      <p:pic>
        <p:nvPicPr>
          <p:cNvPr id="8" name="Imagem 7">
            <a:extLst>
              <a:ext uri="{FF2B5EF4-FFF2-40B4-BE49-F238E27FC236}">
                <a16:creationId xmlns:a16="http://schemas.microsoft.com/office/drawing/2014/main" id="{7227BB7F-3E3E-0545-B252-9109AC4DCE14}"/>
              </a:ext>
            </a:extLst>
          </p:cNvPr>
          <p:cNvPicPr>
            <a:picLocks noChangeAspect="1"/>
          </p:cNvPicPr>
          <p:nvPr/>
        </p:nvPicPr>
        <p:blipFill>
          <a:blip r:embed="rId3" cstate="screen">
            <a:alphaModFix amt="85000"/>
            <a:extLst>
              <a:ext uri="{28A0092B-C50C-407E-A947-70E740481C1C}">
                <a14:useLocalDpi xmlns:a14="http://schemas.microsoft.com/office/drawing/2010/main"/>
              </a:ext>
            </a:extLst>
          </a:blip>
          <a:stretch>
            <a:fillRect/>
          </a:stretch>
        </p:blipFill>
        <p:spPr>
          <a:xfrm>
            <a:off x="-150645" y="853302"/>
            <a:ext cx="6689558" cy="5181558"/>
          </a:xfrm>
          <a:prstGeom prst="rect">
            <a:avLst/>
          </a:prstGeom>
        </p:spPr>
      </p:pic>
    </p:spTree>
    <p:extLst>
      <p:ext uri="{BB962C8B-B14F-4D97-AF65-F5344CB8AC3E}">
        <p14:creationId xmlns:p14="http://schemas.microsoft.com/office/powerpoint/2010/main" val="14473048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pt-BR"/>
              <a:t>Clique para editar o título Mestre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a:t>Clique para editar os estilos de texto Mestres</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B559D000-00E0-D348-86C9-B217026E8A6C}" type="datetimeFigureOut">
              <a:rPr lang="en-US" smtClean="0"/>
              <a:t>12/21/20</a:t>
            </a:fld>
            <a:endParaRPr lang="en-US"/>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C0477957-D776-6940-A334-2621590314E7}" type="slidenum">
              <a:rPr lang="en-US" smtClean="0"/>
              <a:t>‹nº›</a:t>
            </a:fld>
            <a:endParaRPr lang="en-US"/>
          </a:p>
        </p:txBody>
      </p:sp>
      <p:pic>
        <p:nvPicPr>
          <p:cNvPr id="7" name="Imagem 6">
            <a:extLst>
              <a:ext uri="{FF2B5EF4-FFF2-40B4-BE49-F238E27FC236}">
                <a16:creationId xmlns:a16="http://schemas.microsoft.com/office/drawing/2014/main" id="{18CFCF7D-F52F-3642-8CFD-F4EF6C2A8241}"/>
              </a:ext>
            </a:extLst>
          </p:cNvPr>
          <p:cNvPicPr>
            <a:picLocks noChangeAspect="1"/>
          </p:cNvPicPr>
          <p:nvPr/>
        </p:nvPicPr>
        <p:blipFill>
          <a:blip r:embed="rId2">
            <a:alphaModFix amt="85000"/>
          </a:blip>
          <a:stretch>
            <a:fillRect/>
          </a:stretch>
        </p:blipFill>
        <p:spPr>
          <a:xfrm>
            <a:off x="1306102" y="-136524"/>
            <a:ext cx="8853898" cy="6858000"/>
          </a:xfrm>
          <a:prstGeom prst="rect">
            <a:avLst/>
          </a:prstGeom>
        </p:spPr>
      </p:pic>
      <p:pic>
        <p:nvPicPr>
          <p:cNvPr id="8" name="Imagem 7">
            <a:extLst>
              <a:ext uri="{FF2B5EF4-FFF2-40B4-BE49-F238E27FC236}">
                <a16:creationId xmlns:a16="http://schemas.microsoft.com/office/drawing/2014/main" id="{C769E7A3-83EA-0A42-AA0F-7FE6054BBF60}"/>
              </a:ext>
            </a:extLst>
          </p:cNvPr>
          <p:cNvPicPr>
            <a:picLocks noChangeAspect="1"/>
          </p:cNvPicPr>
          <p:nvPr/>
        </p:nvPicPr>
        <p:blipFill>
          <a:blip r:embed="rId2" cstate="screen">
            <a:alphaModFix amt="85000"/>
            <a:extLst>
              <a:ext uri="{28A0092B-C50C-407E-A947-70E740481C1C}">
                <a14:useLocalDpi xmlns:a14="http://schemas.microsoft.com/office/drawing/2010/main"/>
              </a:ext>
            </a:extLst>
          </a:blip>
          <a:stretch>
            <a:fillRect/>
          </a:stretch>
        </p:blipFill>
        <p:spPr>
          <a:xfrm>
            <a:off x="1191438" y="-136524"/>
            <a:ext cx="8853898" cy="6858000"/>
          </a:xfrm>
          <a:prstGeom prst="rect">
            <a:avLst/>
          </a:prstGeom>
        </p:spPr>
      </p:pic>
    </p:spTree>
    <p:extLst>
      <p:ext uri="{BB962C8B-B14F-4D97-AF65-F5344CB8AC3E}">
        <p14:creationId xmlns:p14="http://schemas.microsoft.com/office/powerpoint/2010/main" val="18187912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
        <p:nvSpPr>
          <p:cNvPr id="5" name="Date Placeholder 4"/>
          <p:cNvSpPr>
            <a:spLocks noGrp="1"/>
          </p:cNvSpPr>
          <p:nvPr>
            <p:ph type="dt" sz="half" idx="10"/>
          </p:nvPr>
        </p:nvSpPr>
        <p:spPr>
          <a:xfrm>
            <a:off x="609600" y="6356351"/>
            <a:ext cx="2844800" cy="365125"/>
          </a:xfrm>
          <a:prstGeom prst="rect">
            <a:avLst/>
          </a:prstGeom>
        </p:spPr>
        <p:txBody>
          <a:bodyPr/>
          <a:lstStyle/>
          <a:p>
            <a:fld id="{B559D000-00E0-D348-86C9-B217026E8A6C}" type="datetimeFigureOut">
              <a:rPr lang="en-US" smtClean="0"/>
              <a:t>12/21/20</a:t>
            </a:fld>
            <a:endParaRPr lang="en-US"/>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fld id="{C0477957-D776-6940-A334-2621590314E7}" type="slidenum">
              <a:rPr lang="en-US" smtClean="0"/>
              <a:t>‹nº›</a:t>
            </a:fld>
            <a:endParaRPr lang="en-US"/>
          </a:p>
        </p:txBody>
      </p:sp>
    </p:spTree>
    <p:extLst>
      <p:ext uri="{BB962C8B-B14F-4D97-AF65-F5344CB8AC3E}">
        <p14:creationId xmlns:p14="http://schemas.microsoft.com/office/powerpoint/2010/main" val="6869687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mparaçã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42907" y="274637"/>
            <a:ext cx="5524490" cy="5851525"/>
          </a:xfrm>
        </p:spPr>
        <p:txBody>
          <a:bodyPr>
            <a:normAutofit/>
          </a:bodyPr>
          <a:lstStyle>
            <a:lvl1pPr algn="r">
              <a:defRPr sz="5400" b="1" cap="all" baseline="0"/>
            </a:lvl1pPr>
          </a:lstStyle>
          <a:p>
            <a:r>
              <a:rPr lang="en-US" dirty="0"/>
              <a:t>Click to edit Master title style</a:t>
            </a:r>
          </a:p>
        </p:txBody>
      </p:sp>
      <p:sp>
        <p:nvSpPr>
          <p:cNvPr id="6" name="Content Placeholder 5"/>
          <p:cNvSpPr>
            <a:spLocks noGrp="1"/>
          </p:cNvSpPr>
          <p:nvPr>
            <p:ph sz="quarter" idx="4" hasCustomPrompt="1"/>
          </p:nvPr>
        </p:nvSpPr>
        <p:spPr>
          <a:xfrm>
            <a:off x="6324600" y="285750"/>
            <a:ext cx="5657851" cy="5851526"/>
          </a:xfrm>
        </p:spPr>
        <p:txBody>
          <a:bodyPr anchor="ctr">
            <a:normAutofit/>
          </a:bodyPr>
          <a:lstStyle>
            <a:lvl1pPr>
              <a:defRPr sz="3600" b="0"/>
            </a:lvl1pPr>
            <a:lvl2pPr>
              <a:defRPr sz="3200" b="0"/>
            </a:lvl2pPr>
            <a:lvl3pPr>
              <a:defRPr sz="2800" b="0"/>
            </a:lvl3pPr>
            <a:lvl4pPr>
              <a:defRPr sz="2400" b="0"/>
            </a:lvl4pPr>
            <a:lvl5pPr>
              <a:defRPr sz="2400" b="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Conector Reto 10">
            <a:extLst>
              <a:ext uri="{FF2B5EF4-FFF2-40B4-BE49-F238E27FC236}">
                <a16:creationId xmlns:a16="http://schemas.microsoft.com/office/drawing/2014/main" id="{1825DD9E-4348-8345-A5DF-678BCD4F4B4D}"/>
              </a:ext>
            </a:extLst>
          </p:cNvPr>
          <p:cNvCxnSpPr>
            <a:cxnSpLocks/>
          </p:cNvCxnSpPr>
          <p:nvPr/>
        </p:nvCxnSpPr>
        <p:spPr>
          <a:xfrm>
            <a:off x="6096000" y="274637"/>
            <a:ext cx="0" cy="5862639"/>
          </a:xfrm>
          <a:prstGeom prst="line">
            <a:avLst/>
          </a:prstGeom>
          <a:ln>
            <a:solidFill>
              <a:srgbClr val="92D050"/>
            </a:solidFill>
          </a:ln>
        </p:spPr>
        <p:style>
          <a:lnRef idx="2">
            <a:schemeClr val="dk1"/>
          </a:lnRef>
          <a:fillRef idx="0">
            <a:schemeClr val="dk1"/>
          </a:fillRef>
          <a:effectRef idx="1">
            <a:schemeClr val="dk1"/>
          </a:effectRef>
          <a:fontRef idx="minor">
            <a:schemeClr val="tx1"/>
          </a:fontRef>
        </p:style>
      </p:cxnSp>
      <p:pic>
        <p:nvPicPr>
          <p:cNvPr id="5" name="Imagem 4">
            <a:extLst>
              <a:ext uri="{FF2B5EF4-FFF2-40B4-BE49-F238E27FC236}">
                <a16:creationId xmlns:a16="http://schemas.microsoft.com/office/drawing/2014/main" id="{74644D54-57AF-A04D-9998-68FAAD239E06}"/>
              </a:ext>
            </a:extLst>
          </p:cNvPr>
          <p:cNvPicPr>
            <a:picLocks noChangeAspect="1"/>
          </p:cNvPicPr>
          <p:nvPr/>
        </p:nvPicPr>
        <p:blipFill>
          <a:blip r:embed="rId2" cstate="screen">
            <a:alphaModFix amt="85000"/>
            <a:extLst>
              <a:ext uri="{28A0092B-C50C-407E-A947-70E740481C1C}">
                <a14:useLocalDpi xmlns:a14="http://schemas.microsoft.com/office/drawing/2010/main"/>
              </a:ext>
            </a:extLst>
          </a:blip>
          <a:stretch>
            <a:fillRect/>
          </a:stretch>
        </p:blipFill>
        <p:spPr>
          <a:xfrm>
            <a:off x="1010964" y="-228601"/>
            <a:ext cx="8853898" cy="6858000"/>
          </a:xfrm>
          <a:prstGeom prst="rect">
            <a:avLst/>
          </a:prstGeom>
        </p:spPr>
      </p:pic>
    </p:spTree>
    <p:extLst>
      <p:ext uri="{BB962C8B-B14F-4D97-AF65-F5344CB8AC3E}">
        <p14:creationId xmlns:p14="http://schemas.microsoft.com/office/powerpoint/2010/main" val="5949310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a:p>
        </p:txBody>
      </p:sp>
      <p:sp>
        <p:nvSpPr>
          <p:cNvPr id="3" name="Date Placeholder 2"/>
          <p:cNvSpPr>
            <a:spLocks noGrp="1"/>
          </p:cNvSpPr>
          <p:nvPr>
            <p:ph type="dt" sz="half" idx="10"/>
          </p:nvPr>
        </p:nvSpPr>
        <p:spPr>
          <a:xfrm>
            <a:off x="609600" y="6356351"/>
            <a:ext cx="2844800" cy="365125"/>
          </a:xfrm>
          <a:prstGeom prst="rect">
            <a:avLst/>
          </a:prstGeom>
        </p:spPr>
        <p:txBody>
          <a:bodyPr/>
          <a:lstStyle/>
          <a:p>
            <a:fld id="{B559D000-00E0-D348-86C9-B217026E8A6C}" type="datetimeFigureOut">
              <a:rPr lang="en-US" smtClean="0"/>
              <a:t>12/21/20</a:t>
            </a:fld>
            <a:endParaRPr lang="en-US"/>
          </a:p>
        </p:txBody>
      </p:sp>
      <p:sp>
        <p:nvSpPr>
          <p:cNvPr id="4" name="Footer Placeholder 3"/>
          <p:cNvSpPr>
            <a:spLocks noGrp="1"/>
          </p:cNvSpPr>
          <p:nvPr>
            <p:ph type="ftr" sz="quarter" idx="11"/>
          </p:nvPr>
        </p:nvSpPr>
        <p:spPr>
          <a:xfrm>
            <a:off x="4165600" y="6356351"/>
            <a:ext cx="3860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737600" y="6356351"/>
            <a:ext cx="2844800" cy="365125"/>
          </a:xfrm>
          <a:prstGeom prst="rect">
            <a:avLst/>
          </a:prstGeom>
        </p:spPr>
        <p:txBody>
          <a:bodyPr/>
          <a:lstStyle/>
          <a:p>
            <a:fld id="{C0477957-D776-6940-A334-2621590314E7}" type="slidenum">
              <a:rPr lang="en-US" smtClean="0"/>
              <a:t>‹nº›</a:t>
            </a:fld>
            <a:endParaRPr lang="en-US"/>
          </a:p>
        </p:txBody>
      </p:sp>
      <p:pic>
        <p:nvPicPr>
          <p:cNvPr id="6" name="Imagem 5">
            <a:extLst>
              <a:ext uri="{FF2B5EF4-FFF2-40B4-BE49-F238E27FC236}">
                <a16:creationId xmlns:a16="http://schemas.microsoft.com/office/drawing/2014/main" id="{E08CC3A5-42EE-3C49-8C1C-AA00B131DE18}"/>
              </a:ext>
            </a:extLst>
          </p:cNvPr>
          <p:cNvPicPr>
            <a:picLocks noChangeAspect="1"/>
          </p:cNvPicPr>
          <p:nvPr/>
        </p:nvPicPr>
        <p:blipFill>
          <a:blip r:embed="rId2" cstate="screen">
            <a:alphaModFix amt="85000"/>
            <a:extLst>
              <a:ext uri="{28A0092B-C50C-407E-A947-70E740481C1C}">
                <a14:useLocalDpi xmlns:a14="http://schemas.microsoft.com/office/drawing/2010/main"/>
              </a:ext>
            </a:extLst>
          </a:blip>
          <a:stretch>
            <a:fillRect/>
          </a:stretch>
        </p:blipFill>
        <p:spPr>
          <a:xfrm>
            <a:off x="902680" y="-136524"/>
            <a:ext cx="8853898" cy="6858000"/>
          </a:xfrm>
          <a:prstGeom prst="rect">
            <a:avLst/>
          </a:prstGeom>
        </p:spPr>
      </p:pic>
    </p:spTree>
    <p:extLst>
      <p:ext uri="{BB962C8B-B14F-4D97-AF65-F5344CB8AC3E}">
        <p14:creationId xmlns:p14="http://schemas.microsoft.com/office/powerpoint/2010/main" val="1617571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 y="6356351"/>
            <a:ext cx="2844800" cy="365125"/>
          </a:xfrm>
          <a:prstGeom prst="rect">
            <a:avLst/>
          </a:prstGeom>
        </p:spPr>
        <p:txBody>
          <a:bodyPr/>
          <a:lstStyle/>
          <a:p>
            <a:fld id="{B559D000-00E0-D348-86C9-B217026E8A6C}" type="datetimeFigureOut">
              <a:rPr lang="en-US" smtClean="0"/>
              <a:t>12/21/20</a:t>
            </a:fld>
            <a:endParaRPr lang="en-US"/>
          </a:p>
        </p:txBody>
      </p:sp>
      <p:sp>
        <p:nvSpPr>
          <p:cNvPr id="3" name="Footer Placeholder 2"/>
          <p:cNvSpPr>
            <a:spLocks noGrp="1"/>
          </p:cNvSpPr>
          <p:nvPr>
            <p:ph type="ftr" sz="quarter" idx="11"/>
          </p:nvPr>
        </p:nvSpPr>
        <p:spPr>
          <a:xfrm>
            <a:off x="4165600" y="6356351"/>
            <a:ext cx="38608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8737600" y="6356351"/>
            <a:ext cx="2844800" cy="365125"/>
          </a:xfrm>
          <a:prstGeom prst="rect">
            <a:avLst/>
          </a:prstGeom>
        </p:spPr>
        <p:txBody>
          <a:bodyPr/>
          <a:lstStyle/>
          <a:p>
            <a:fld id="{C0477957-D776-6940-A334-2621590314E7}" type="slidenum">
              <a:rPr lang="en-US" smtClean="0"/>
              <a:t>‹nº›</a:t>
            </a:fld>
            <a:endParaRPr lang="en-US"/>
          </a:p>
        </p:txBody>
      </p:sp>
      <p:pic>
        <p:nvPicPr>
          <p:cNvPr id="5" name="Imagem 4">
            <a:extLst>
              <a:ext uri="{FF2B5EF4-FFF2-40B4-BE49-F238E27FC236}">
                <a16:creationId xmlns:a16="http://schemas.microsoft.com/office/drawing/2014/main" id="{E6B4860B-3844-8647-AA30-57EA2BC659ED}"/>
              </a:ext>
            </a:extLst>
          </p:cNvPr>
          <p:cNvPicPr>
            <a:picLocks noChangeAspect="1"/>
          </p:cNvPicPr>
          <p:nvPr/>
        </p:nvPicPr>
        <p:blipFill>
          <a:blip r:embed="rId2">
            <a:alphaModFix amt="85000"/>
          </a:blip>
          <a:stretch>
            <a:fillRect/>
          </a:stretch>
        </p:blipFill>
        <p:spPr>
          <a:xfrm>
            <a:off x="1012408" y="-136524"/>
            <a:ext cx="8853898" cy="6858000"/>
          </a:xfrm>
          <a:prstGeom prst="rect">
            <a:avLst/>
          </a:prstGeom>
        </p:spPr>
      </p:pic>
      <p:pic>
        <p:nvPicPr>
          <p:cNvPr id="6" name="Imagem 5">
            <a:extLst>
              <a:ext uri="{FF2B5EF4-FFF2-40B4-BE49-F238E27FC236}">
                <a16:creationId xmlns:a16="http://schemas.microsoft.com/office/drawing/2014/main" id="{743F9BE0-E508-2642-A604-894769D8E77A}"/>
              </a:ext>
            </a:extLst>
          </p:cNvPr>
          <p:cNvPicPr>
            <a:picLocks noChangeAspect="1"/>
          </p:cNvPicPr>
          <p:nvPr/>
        </p:nvPicPr>
        <p:blipFill>
          <a:blip r:embed="rId2" cstate="screen">
            <a:alphaModFix amt="85000"/>
            <a:extLst>
              <a:ext uri="{28A0092B-C50C-407E-A947-70E740481C1C}">
                <a14:useLocalDpi xmlns:a14="http://schemas.microsoft.com/office/drawing/2010/main"/>
              </a:ext>
            </a:extLst>
          </a:blip>
          <a:stretch>
            <a:fillRect/>
          </a:stretch>
        </p:blipFill>
        <p:spPr>
          <a:xfrm>
            <a:off x="1035028" y="0"/>
            <a:ext cx="8853898" cy="6858000"/>
          </a:xfrm>
          <a:prstGeom prst="rect">
            <a:avLst/>
          </a:prstGeom>
        </p:spPr>
      </p:pic>
    </p:spTree>
    <p:extLst>
      <p:ext uri="{BB962C8B-B14F-4D97-AF65-F5344CB8AC3E}">
        <p14:creationId xmlns:p14="http://schemas.microsoft.com/office/powerpoint/2010/main" val="25570097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pt-BR"/>
              <a:t>Clique para editar o título Mestre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os estilos de texto Mestres</a:t>
            </a:r>
          </a:p>
        </p:txBody>
      </p:sp>
      <p:sp>
        <p:nvSpPr>
          <p:cNvPr id="5" name="Date Placeholder 4"/>
          <p:cNvSpPr>
            <a:spLocks noGrp="1"/>
          </p:cNvSpPr>
          <p:nvPr>
            <p:ph type="dt" sz="half" idx="10"/>
          </p:nvPr>
        </p:nvSpPr>
        <p:spPr>
          <a:xfrm>
            <a:off x="609600" y="6356351"/>
            <a:ext cx="2844800" cy="365125"/>
          </a:xfrm>
          <a:prstGeom prst="rect">
            <a:avLst/>
          </a:prstGeom>
        </p:spPr>
        <p:txBody>
          <a:bodyPr/>
          <a:lstStyle/>
          <a:p>
            <a:fld id="{24556459-2A9D-CB4A-ACFE-4A51410A6B03}" type="datetimeFigureOut">
              <a:rPr lang="en-US" smtClean="0"/>
              <a:t>12/21/20</a:t>
            </a:fld>
            <a:endParaRPr lang="en-US"/>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fld id="{6BF45800-CA44-F84E-B481-1FD9F9DB87A1}" type="slidenum">
              <a:rPr lang="en-US" smtClean="0"/>
              <a:t>‹nº›</a:t>
            </a:fld>
            <a:endParaRPr lang="en-US"/>
          </a:p>
        </p:txBody>
      </p:sp>
      <p:pic>
        <p:nvPicPr>
          <p:cNvPr id="8" name="Imagem 7">
            <a:extLst>
              <a:ext uri="{FF2B5EF4-FFF2-40B4-BE49-F238E27FC236}">
                <a16:creationId xmlns:a16="http://schemas.microsoft.com/office/drawing/2014/main" id="{C2BF1E4E-0E6E-784C-8F38-5576C05C100B}"/>
              </a:ext>
            </a:extLst>
          </p:cNvPr>
          <p:cNvPicPr>
            <a:picLocks noChangeAspect="1"/>
          </p:cNvPicPr>
          <p:nvPr/>
        </p:nvPicPr>
        <p:blipFill>
          <a:blip r:embed="rId2" cstate="screen">
            <a:alphaModFix amt="85000"/>
            <a:extLst>
              <a:ext uri="{28A0092B-C50C-407E-A947-70E740481C1C}">
                <a14:useLocalDpi xmlns:a14="http://schemas.microsoft.com/office/drawing/2010/main"/>
              </a:ext>
            </a:extLst>
          </a:blip>
          <a:stretch>
            <a:fillRect/>
          </a:stretch>
        </p:blipFill>
        <p:spPr>
          <a:xfrm>
            <a:off x="3188680" y="-109646"/>
            <a:ext cx="8853898" cy="6858000"/>
          </a:xfrm>
          <a:prstGeom prst="rect">
            <a:avLst/>
          </a:prstGeom>
        </p:spPr>
      </p:pic>
    </p:spTree>
    <p:extLst>
      <p:ext uri="{BB962C8B-B14F-4D97-AF65-F5344CB8AC3E}">
        <p14:creationId xmlns:p14="http://schemas.microsoft.com/office/powerpoint/2010/main" val="395564018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pt-BR"/>
              <a:t>Clique para editar o título Mestre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t-BR"/>
              <a:t>Clique no ícone para adicionar uma imagem</a:t>
            </a:r>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os estilos de texto Mestres</a:t>
            </a:r>
          </a:p>
        </p:txBody>
      </p:sp>
      <p:sp>
        <p:nvSpPr>
          <p:cNvPr id="5" name="Date Placeholder 4"/>
          <p:cNvSpPr>
            <a:spLocks noGrp="1"/>
          </p:cNvSpPr>
          <p:nvPr>
            <p:ph type="dt" sz="half" idx="10"/>
          </p:nvPr>
        </p:nvSpPr>
        <p:spPr>
          <a:xfrm>
            <a:off x="609600" y="6356351"/>
            <a:ext cx="2844800" cy="365125"/>
          </a:xfrm>
          <a:prstGeom prst="rect">
            <a:avLst/>
          </a:prstGeom>
        </p:spPr>
        <p:txBody>
          <a:bodyPr/>
          <a:lstStyle/>
          <a:p>
            <a:fld id="{B559D000-00E0-D348-86C9-B217026E8A6C}" type="datetimeFigureOut">
              <a:rPr lang="en-US" smtClean="0"/>
              <a:t>12/21/20</a:t>
            </a:fld>
            <a:endParaRPr lang="en-US"/>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fld id="{C0477957-D776-6940-A334-2621590314E7}" type="slidenum">
              <a:rPr lang="en-US" smtClean="0"/>
              <a:t>‹nº›</a:t>
            </a:fld>
            <a:endParaRPr lang="en-US"/>
          </a:p>
        </p:txBody>
      </p:sp>
      <p:pic>
        <p:nvPicPr>
          <p:cNvPr id="8" name="Imagem 7">
            <a:extLst>
              <a:ext uri="{FF2B5EF4-FFF2-40B4-BE49-F238E27FC236}">
                <a16:creationId xmlns:a16="http://schemas.microsoft.com/office/drawing/2014/main" id="{524E3794-9A04-9349-B483-3EEB166C7512}"/>
              </a:ext>
            </a:extLst>
          </p:cNvPr>
          <p:cNvPicPr>
            <a:picLocks noChangeAspect="1"/>
          </p:cNvPicPr>
          <p:nvPr/>
        </p:nvPicPr>
        <p:blipFill>
          <a:blip r:embed="rId2" cstate="screen">
            <a:alphaModFix amt="85000"/>
            <a:extLst>
              <a:ext uri="{28A0092B-C50C-407E-A947-70E740481C1C}">
                <a14:useLocalDpi xmlns:a14="http://schemas.microsoft.com/office/drawing/2010/main"/>
              </a:ext>
            </a:extLst>
          </a:blip>
          <a:stretch>
            <a:fillRect/>
          </a:stretch>
        </p:blipFill>
        <p:spPr>
          <a:xfrm>
            <a:off x="948385" y="-136524"/>
            <a:ext cx="8853898" cy="6858000"/>
          </a:xfrm>
          <a:prstGeom prst="rect">
            <a:avLst/>
          </a:prstGeom>
        </p:spPr>
      </p:pic>
    </p:spTree>
    <p:extLst>
      <p:ext uri="{BB962C8B-B14F-4D97-AF65-F5344CB8AC3E}">
        <p14:creationId xmlns:p14="http://schemas.microsoft.com/office/powerpoint/2010/main" val="40006983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a:p>
        </p:txBody>
      </p:sp>
      <p:sp>
        <p:nvSpPr>
          <p:cNvPr id="3" name="Vertical Text Placeholder 2"/>
          <p:cNvSpPr>
            <a:spLocks noGrp="1"/>
          </p:cNvSpPr>
          <p:nvPr>
            <p:ph type="body" orient="vert" idx="1"/>
          </p:nvPr>
        </p:nvSpPr>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B559D000-00E0-D348-86C9-B217026E8A6C}" type="datetimeFigureOut">
              <a:rPr lang="en-US" smtClean="0"/>
              <a:t>12/21/20</a:t>
            </a:fld>
            <a:endParaRPr lang="en-US"/>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C0477957-D776-6940-A334-2621590314E7}" type="slidenum">
              <a:rPr lang="en-US" smtClean="0"/>
              <a:t>‹nº›</a:t>
            </a:fld>
            <a:endParaRPr lang="en-US"/>
          </a:p>
        </p:txBody>
      </p:sp>
    </p:spTree>
    <p:extLst>
      <p:ext uri="{BB962C8B-B14F-4D97-AF65-F5344CB8AC3E}">
        <p14:creationId xmlns:p14="http://schemas.microsoft.com/office/powerpoint/2010/main" val="8924359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819525" y="764742"/>
            <a:ext cx="4552950" cy="928591"/>
          </a:xfrm>
        </p:spPr>
        <p:txBody>
          <a:bodyPr>
            <a:normAutofit/>
          </a:bodyPr>
          <a:lstStyle>
            <a:lvl1pPr>
              <a:defRPr sz="3600" cap="all" spc="900" baseline="0"/>
            </a:lvl1pPr>
          </a:lstStyle>
          <a:p>
            <a:r>
              <a:rPr lang="en-US" dirty="0"/>
              <a:t>title style</a:t>
            </a:r>
          </a:p>
        </p:txBody>
      </p:sp>
      <p:sp>
        <p:nvSpPr>
          <p:cNvPr id="3" name="Subtitle 2"/>
          <p:cNvSpPr>
            <a:spLocks noGrp="1"/>
          </p:cNvSpPr>
          <p:nvPr>
            <p:ph type="subTitle" idx="1" hasCustomPrompt="1"/>
          </p:nvPr>
        </p:nvSpPr>
        <p:spPr>
          <a:xfrm>
            <a:off x="1828800" y="5520266"/>
            <a:ext cx="8534400" cy="423333"/>
          </a:xfrm>
        </p:spPr>
        <p:txBody>
          <a:bodyPr>
            <a:normAutofit/>
          </a:bodyPr>
          <a:lstStyle>
            <a:lvl1pPr marL="0" indent="0" algn="ctr">
              <a:buNone/>
              <a:defRPr sz="2400" cap="all" spc="900" baseline="0">
                <a:solidFill>
                  <a:srgbClr val="19777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err="1"/>
              <a:t>autor</a:t>
            </a:r>
            <a:endParaRPr lang="en-US" dirty="0"/>
          </a:p>
        </p:txBody>
      </p:sp>
      <p:pic>
        <p:nvPicPr>
          <p:cNvPr id="10" name="Gráfico 9">
            <a:extLst>
              <a:ext uri="{FF2B5EF4-FFF2-40B4-BE49-F238E27FC236}">
                <a16:creationId xmlns:a16="http://schemas.microsoft.com/office/drawing/2014/main" id="{C33B1B5F-9402-6E46-8726-5D69594C884C}"/>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811744" y="0"/>
            <a:ext cx="568512" cy="676940"/>
          </a:xfrm>
          <a:prstGeom prst="rect">
            <a:avLst/>
          </a:prstGeom>
        </p:spPr>
      </p:pic>
      <p:pic>
        <p:nvPicPr>
          <p:cNvPr id="5" name="Imagem 4">
            <a:extLst>
              <a:ext uri="{FF2B5EF4-FFF2-40B4-BE49-F238E27FC236}">
                <a16:creationId xmlns:a16="http://schemas.microsoft.com/office/drawing/2014/main" id="{A28A3C9E-079E-3747-A3A0-44442AFE72BC}"/>
              </a:ext>
            </a:extLst>
          </p:cNvPr>
          <p:cNvPicPr>
            <a:picLocks noChangeAspect="1"/>
          </p:cNvPicPr>
          <p:nvPr/>
        </p:nvPicPr>
        <p:blipFill>
          <a:blip r:embed="rId4" cstate="screen">
            <a:alphaModFix amt="85000"/>
            <a:extLst>
              <a:ext uri="{28A0092B-C50C-407E-A947-70E740481C1C}">
                <a14:useLocalDpi xmlns:a14="http://schemas.microsoft.com/office/drawing/2010/main"/>
              </a:ext>
            </a:extLst>
          </a:blip>
          <a:stretch>
            <a:fillRect/>
          </a:stretch>
        </p:blipFill>
        <p:spPr>
          <a:xfrm>
            <a:off x="1203469" y="-254025"/>
            <a:ext cx="8853898" cy="6858000"/>
          </a:xfrm>
          <a:prstGeom prst="rect">
            <a:avLst/>
          </a:prstGeom>
        </p:spPr>
      </p:pic>
    </p:spTree>
    <p:extLst>
      <p:ext uri="{BB962C8B-B14F-4D97-AF65-F5344CB8AC3E}">
        <p14:creationId xmlns:p14="http://schemas.microsoft.com/office/powerpoint/2010/main" val="29086906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pt-BR"/>
              <a:t>Clique para editar o título Mestre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B559D000-00E0-D348-86C9-B217026E8A6C}" type="datetimeFigureOut">
              <a:rPr lang="en-US" smtClean="0"/>
              <a:t>12/21/20</a:t>
            </a:fld>
            <a:endParaRPr lang="en-US"/>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C0477957-D776-6940-A334-2621590314E7}" type="slidenum">
              <a:rPr lang="en-US" smtClean="0"/>
              <a:t>‹nº›</a:t>
            </a:fld>
            <a:endParaRPr lang="en-US"/>
          </a:p>
        </p:txBody>
      </p:sp>
    </p:spTree>
    <p:extLst>
      <p:ext uri="{BB962C8B-B14F-4D97-AF65-F5344CB8AC3E}">
        <p14:creationId xmlns:p14="http://schemas.microsoft.com/office/powerpoint/2010/main" val="142787993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1_Comparaçã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42907" y="274637"/>
            <a:ext cx="5524490" cy="5851525"/>
          </a:xfrm>
        </p:spPr>
        <p:txBody>
          <a:bodyPr>
            <a:normAutofit/>
          </a:bodyPr>
          <a:lstStyle>
            <a:lvl1pPr algn="r">
              <a:defRPr sz="5400" b="1" cap="all" baseline="0"/>
            </a:lvl1pPr>
          </a:lstStyle>
          <a:p>
            <a:r>
              <a:rPr lang="en-US" dirty="0"/>
              <a:t>Click to edit Master title style</a:t>
            </a:r>
          </a:p>
        </p:txBody>
      </p:sp>
      <p:sp>
        <p:nvSpPr>
          <p:cNvPr id="6" name="Content Placeholder 5"/>
          <p:cNvSpPr>
            <a:spLocks noGrp="1"/>
          </p:cNvSpPr>
          <p:nvPr>
            <p:ph sz="quarter" idx="4" hasCustomPrompt="1"/>
          </p:nvPr>
        </p:nvSpPr>
        <p:spPr>
          <a:xfrm>
            <a:off x="6324600" y="285750"/>
            <a:ext cx="5657851" cy="5851526"/>
          </a:xfrm>
        </p:spPr>
        <p:txBody>
          <a:bodyPr anchor="ctr">
            <a:normAutofit/>
          </a:bodyPr>
          <a:lstStyle>
            <a:lvl1pPr>
              <a:defRPr sz="3600" b="0"/>
            </a:lvl1pPr>
            <a:lvl2pPr>
              <a:defRPr sz="3200" b="0"/>
            </a:lvl2pPr>
            <a:lvl3pPr>
              <a:defRPr sz="2800" b="0"/>
            </a:lvl3pPr>
            <a:lvl4pPr>
              <a:defRPr sz="2400" b="0"/>
            </a:lvl4pPr>
            <a:lvl5pPr>
              <a:defRPr sz="2400" b="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Conector Reto 10">
            <a:extLst>
              <a:ext uri="{FF2B5EF4-FFF2-40B4-BE49-F238E27FC236}">
                <a16:creationId xmlns:a16="http://schemas.microsoft.com/office/drawing/2014/main" id="{1825DD9E-4348-8345-A5DF-678BCD4F4B4D}"/>
              </a:ext>
            </a:extLst>
          </p:cNvPr>
          <p:cNvCxnSpPr>
            <a:cxnSpLocks/>
          </p:cNvCxnSpPr>
          <p:nvPr/>
        </p:nvCxnSpPr>
        <p:spPr>
          <a:xfrm>
            <a:off x="6096000" y="274637"/>
            <a:ext cx="0" cy="5862639"/>
          </a:xfrm>
          <a:prstGeom prst="line">
            <a:avLst/>
          </a:prstGeom>
          <a:ln>
            <a:solidFill>
              <a:srgbClr val="92D050"/>
            </a:solidFill>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32039118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9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37412" y="6242471"/>
            <a:ext cx="5844988" cy="451226"/>
          </a:xfrm>
        </p:spPr>
        <p:txBody>
          <a:bodyPr>
            <a:noAutofit/>
          </a:bodyPr>
          <a:lstStyle>
            <a:lvl1pPr>
              <a:defRPr sz="2000"/>
            </a:lvl1pPr>
          </a:lstStyle>
          <a:p>
            <a:r>
              <a:rPr lang="en-US" dirty="0" err="1"/>
              <a:t>fonte</a:t>
            </a:r>
            <a:endParaRPr lang="en-US" dirty="0"/>
          </a:p>
        </p:txBody>
      </p:sp>
      <p:sp>
        <p:nvSpPr>
          <p:cNvPr id="3" name="Content Placeholder 2"/>
          <p:cNvSpPr>
            <a:spLocks noGrp="1"/>
          </p:cNvSpPr>
          <p:nvPr>
            <p:ph idx="1" hasCustomPrompt="1"/>
          </p:nvPr>
        </p:nvSpPr>
        <p:spPr>
          <a:xfrm>
            <a:off x="5737412" y="711203"/>
            <a:ext cx="5844988" cy="5241362"/>
          </a:xfrm>
        </p:spPr>
        <p:txBody>
          <a:bodyPr anchor="ctr"/>
          <a:lstStyle>
            <a:lvl1pPr indent="0" algn="ctr">
              <a:buNone/>
              <a:defRPr i="1"/>
            </a:lvl1pPr>
          </a:lstStyle>
          <a:p>
            <a:pPr lvl="0"/>
            <a:r>
              <a:rPr lang="en-US" dirty="0"/>
              <a:t>Click to edit Master text styles</a:t>
            </a:r>
          </a:p>
        </p:txBody>
      </p:sp>
      <p:sp>
        <p:nvSpPr>
          <p:cNvPr id="41" name="Espaço Reservado para Imagem 40">
            <a:extLst>
              <a:ext uri="{FF2B5EF4-FFF2-40B4-BE49-F238E27FC236}">
                <a16:creationId xmlns:a16="http://schemas.microsoft.com/office/drawing/2014/main" id="{1847BAF3-4AAB-2540-A9FE-C08A6150242C}"/>
              </a:ext>
            </a:extLst>
          </p:cNvPr>
          <p:cNvSpPr>
            <a:spLocks noGrp="1"/>
          </p:cNvSpPr>
          <p:nvPr>
            <p:ph type="pic" sz="quarter" idx="11"/>
          </p:nvPr>
        </p:nvSpPr>
        <p:spPr>
          <a:xfrm>
            <a:off x="196944"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noFill/>
        </p:spPr>
        <p:txBody>
          <a:bodyPr wrap="square">
            <a:noAutofit/>
          </a:bodyPr>
          <a:lstStyle/>
          <a:p>
            <a:r>
              <a:rPr lang="pt-BR"/>
              <a:t>Clique no ícone para adicionar uma imagem</a:t>
            </a:r>
          </a:p>
        </p:txBody>
      </p:sp>
      <p:pic>
        <p:nvPicPr>
          <p:cNvPr id="44" name="Gráfico 43">
            <a:extLst>
              <a:ext uri="{FF2B5EF4-FFF2-40B4-BE49-F238E27FC236}">
                <a16:creationId xmlns:a16="http://schemas.microsoft.com/office/drawing/2014/main" id="{A633E95A-573D-0448-9782-B3567C0E769A}"/>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620168" y="-23891"/>
            <a:ext cx="568512" cy="676940"/>
          </a:xfrm>
          <a:prstGeom prst="rect">
            <a:avLst/>
          </a:prstGeom>
        </p:spPr>
      </p:pic>
      <p:pic>
        <p:nvPicPr>
          <p:cNvPr id="46" name="Gráfico 45">
            <a:extLst>
              <a:ext uri="{FF2B5EF4-FFF2-40B4-BE49-F238E27FC236}">
                <a16:creationId xmlns:a16="http://schemas.microsoft.com/office/drawing/2014/main" id="{FEB06EEF-92B9-A144-B7B0-FBA778EDF17A}"/>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278675" y="-14590"/>
            <a:ext cx="862106" cy="662350"/>
          </a:xfrm>
          <a:prstGeom prst="rect">
            <a:avLst/>
          </a:prstGeom>
        </p:spPr>
      </p:pic>
      <p:pic>
        <p:nvPicPr>
          <p:cNvPr id="9" name="Gráfico 8">
            <a:extLst>
              <a:ext uri="{FF2B5EF4-FFF2-40B4-BE49-F238E27FC236}">
                <a16:creationId xmlns:a16="http://schemas.microsoft.com/office/drawing/2014/main" id="{E8867537-BC27-6449-9CDD-B841A28B1C67}"/>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2454750" y="6242472"/>
            <a:ext cx="899347" cy="505882"/>
          </a:xfrm>
          <a:prstGeom prst="rect">
            <a:avLst/>
          </a:prstGeom>
        </p:spPr>
      </p:pic>
    </p:spTree>
    <p:extLst>
      <p:ext uri="{BB962C8B-B14F-4D97-AF65-F5344CB8AC3E}">
        <p14:creationId xmlns:p14="http://schemas.microsoft.com/office/powerpoint/2010/main" val="11260726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10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14950" y="484188"/>
            <a:ext cx="6267450" cy="1143000"/>
          </a:xfrm>
        </p:spPr>
        <p:txBody>
          <a:bodyPr/>
          <a:lstStyle>
            <a:lvl1pPr algn="l">
              <a:defRPr b="1" cap="all" baseline="0"/>
            </a:lvl1pPr>
          </a:lstStyle>
          <a:p>
            <a:r>
              <a:rPr lang="en-US" dirty="0"/>
              <a:t>Click to edit Master title style</a:t>
            </a:r>
          </a:p>
        </p:txBody>
      </p:sp>
      <p:sp>
        <p:nvSpPr>
          <p:cNvPr id="3" name="Content Placeholder 2"/>
          <p:cNvSpPr>
            <a:spLocks noGrp="1"/>
          </p:cNvSpPr>
          <p:nvPr>
            <p:ph idx="1"/>
          </p:nvPr>
        </p:nvSpPr>
        <p:spPr>
          <a:xfrm>
            <a:off x="5314950" y="2019300"/>
            <a:ext cx="6267450" cy="4106864"/>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14" name="Espaço Reservado para Imagem 13">
            <a:extLst>
              <a:ext uri="{FF2B5EF4-FFF2-40B4-BE49-F238E27FC236}">
                <a16:creationId xmlns:a16="http://schemas.microsoft.com/office/drawing/2014/main" id="{150A4962-0155-644D-8F10-8E7C917A6FE0}"/>
              </a:ext>
            </a:extLst>
          </p:cNvPr>
          <p:cNvSpPr>
            <a:spLocks noGrp="1"/>
          </p:cNvSpPr>
          <p:nvPr>
            <p:ph type="pic" sz="quarter" idx="13"/>
          </p:nvPr>
        </p:nvSpPr>
        <p:spPr>
          <a:xfrm>
            <a:off x="0" y="139733"/>
            <a:ext cx="5060217" cy="6578534"/>
          </a:xfrm>
          <a:custGeom>
            <a:avLst/>
            <a:gdLst>
              <a:gd name="connsiteX0" fmla="*/ 4626387 w 5060217"/>
              <a:gd name="connsiteY0" fmla="*/ 1823052 h 6578534"/>
              <a:gd name="connsiteX1" fmla="*/ 4638696 w 5060217"/>
              <a:gd name="connsiteY1" fmla="*/ 1870924 h 6578534"/>
              <a:gd name="connsiteX2" fmla="*/ 4686300 w 5060217"/>
              <a:gd name="connsiteY2" fmla="*/ 2343150 h 6578534"/>
              <a:gd name="connsiteX3" fmla="*/ 4674589 w 5060217"/>
              <a:gd name="connsiteY3" fmla="*/ 2575083 h 6578534"/>
              <a:gd name="connsiteX4" fmla="*/ 4702153 w 5060217"/>
              <a:gd name="connsiteY4" fmla="*/ 2682374 h 6578534"/>
              <a:gd name="connsiteX5" fmla="*/ 4281462 w 5060217"/>
              <a:gd name="connsiteY5" fmla="*/ 4824102 h 6578534"/>
              <a:gd name="connsiteX6" fmla="*/ 2196131 w 5060217"/>
              <a:gd name="connsiteY6" fmla="*/ 6320569 h 6578534"/>
              <a:gd name="connsiteX7" fmla="*/ 2066079 w 5060217"/>
              <a:gd name="connsiteY7" fmla="*/ 6326178 h 6578534"/>
              <a:gd name="connsiteX8" fmla="*/ 2123338 w 5060217"/>
              <a:gd name="connsiteY8" fmla="*/ 6350242 h 6578534"/>
              <a:gd name="connsiteX9" fmla="*/ 4683301 w 5060217"/>
              <a:gd name="connsiteY9" fmla="*/ 4294505 h 6578534"/>
              <a:gd name="connsiteX10" fmla="*/ 4655854 w 5060217"/>
              <a:gd name="connsiteY10" fmla="*/ 1877393 h 6578534"/>
              <a:gd name="connsiteX11" fmla="*/ 3498592 w 5060217"/>
              <a:gd name="connsiteY11" fmla="*/ 1056985 h 6578534"/>
              <a:gd name="connsiteX12" fmla="*/ 3337138 w 5060217"/>
              <a:gd name="connsiteY12" fmla="*/ 1066413 h 6578534"/>
              <a:gd name="connsiteX13" fmla="*/ 3413706 w 5060217"/>
              <a:gd name="connsiteY13" fmla="*/ 1185500 h 6578534"/>
              <a:gd name="connsiteX14" fmla="*/ 3500323 w 5060217"/>
              <a:gd name="connsiteY14" fmla="*/ 1350784 h 6578534"/>
              <a:gd name="connsiteX15" fmla="*/ 3549467 w 5060217"/>
              <a:gd name="connsiteY15" fmla="*/ 1360682 h 6578534"/>
              <a:gd name="connsiteX16" fmla="*/ 3921987 w 5060217"/>
              <a:gd name="connsiteY16" fmla="*/ 1516770 h 6578534"/>
              <a:gd name="connsiteX17" fmla="*/ 4370293 w 5060217"/>
              <a:gd name="connsiteY17" fmla="*/ 1919500 h 6578534"/>
              <a:gd name="connsiteX18" fmla="*/ 4455962 w 5060217"/>
              <a:gd name="connsiteY18" fmla="*/ 2049627 h 6578534"/>
              <a:gd name="connsiteX19" fmla="*/ 4435081 w 5060217"/>
              <a:gd name="connsiteY19" fmla="*/ 1912810 h 6578534"/>
              <a:gd name="connsiteX20" fmla="*/ 4220742 w 5060217"/>
              <a:gd name="connsiteY20" fmla="*/ 1325333 h 6578534"/>
              <a:gd name="connsiteX21" fmla="*/ 4209760 w 5060217"/>
              <a:gd name="connsiteY21" fmla="*/ 1307255 h 6578534"/>
              <a:gd name="connsiteX22" fmla="*/ 4180962 w 5060217"/>
              <a:gd name="connsiteY22" fmla="*/ 1283086 h 6578534"/>
              <a:gd name="connsiteX23" fmla="*/ 3857392 w 5060217"/>
              <a:gd name="connsiteY23" fmla="*/ 1116874 h 6578534"/>
              <a:gd name="connsiteX24" fmla="*/ 3498592 w 5060217"/>
              <a:gd name="connsiteY24" fmla="*/ 1056985 h 6578534"/>
              <a:gd name="connsiteX25" fmla="*/ 2343150 w 5060217"/>
              <a:gd name="connsiteY25" fmla="*/ 207837 h 6578534"/>
              <a:gd name="connsiteX26" fmla="*/ 207837 w 5060217"/>
              <a:gd name="connsiteY26" fmla="*/ 2343150 h 6578534"/>
              <a:gd name="connsiteX27" fmla="*/ 251219 w 5060217"/>
              <a:gd name="connsiteY27" fmla="*/ 2773490 h 6578534"/>
              <a:gd name="connsiteX28" fmla="*/ 290895 w 5060217"/>
              <a:gd name="connsiteY28" fmla="*/ 2927795 h 6578534"/>
              <a:gd name="connsiteX29" fmla="*/ 304623 w 5060217"/>
              <a:gd name="connsiteY29" fmla="*/ 2811191 h 6578534"/>
              <a:gd name="connsiteX30" fmla="*/ 2225450 w 5060217"/>
              <a:gd name="connsiteY30" fmla="*/ 416807 h 6578534"/>
              <a:gd name="connsiteX31" fmla="*/ 2403559 w 5060217"/>
              <a:gd name="connsiteY31" fmla="*/ 428421 h 6578534"/>
              <a:gd name="connsiteX32" fmla="*/ 3211391 w 5060217"/>
              <a:gd name="connsiteY32" fmla="*/ 899383 h 6578534"/>
              <a:gd name="connsiteX33" fmla="*/ 3224132 w 5060217"/>
              <a:gd name="connsiteY33" fmla="*/ 915764 h 6578534"/>
              <a:gd name="connsiteX34" fmla="*/ 3318049 w 5060217"/>
              <a:gd name="connsiteY34" fmla="*/ 898513 h 6578534"/>
              <a:gd name="connsiteX35" fmla="*/ 3910602 w 5060217"/>
              <a:gd name="connsiteY35" fmla="*/ 956283 h 6578534"/>
              <a:gd name="connsiteX36" fmla="*/ 3996185 w 5060217"/>
              <a:gd name="connsiteY36" fmla="*/ 992012 h 6578534"/>
              <a:gd name="connsiteX37" fmla="*/ 3990862 w 5060217"/>
              <a:gd name="connsiteY37" fmla="*/ 984893 h 6578534"/>
              <a:gd name="connsiteX38" fmla="*/ 2343150 w 5060217"/>
              <a:gd name="connsiteY38" fmla="*/ 207837 h 6578534"/>
              <a:gd name="connsiteX39" fmla="*/ 2343150 w 5060217"/>
              <a:gd name="connsiteY39" fmla="*/ 0 h 6578534"/>
              <a:gd name="connsiteX40" fmla="*/ 4403495 w 5060217"/>
              <a:gd name="connsiteY40" fmla="*/ 1226266 h 6578534"/>
              <a:gd name="connsiteX41" fmla="*/ 4422802 w 5060217"/>
              <a:gd name="connsiteY41" fmla="*/ 1266345 h 6578534"/>
              <a:gd name="connsiteX42" fmla="*/ 4559761 w 5060217"/>
              <a:gd name="connsiteY42" fmla="*/ 1413593 h 6578534"/>
              <a:gd name="connsiteX43" fmla="*/ 4843890 w 5060217"/>
              <a:gd name="connsiteY43" fmla="*/ 4347715 h 6578534"/>
              <a:gd name="connsiteX44" fmla="*/ 2070128 w 5060217"/>
              <a:gd name="connsiteY44" fmla="*/ 6510832 h 6578534"/>
              <a:gd name="connsiteX45" fmla="*/ 1715274 w 5060217"/>
              <a:gd name="connsiteY45" fmla="*/ 6330634 h 6578534"/>
              <a:gd name="connsiteX46" fmla="*/ 1665862 w 5060217"/>
              <a:gd name="connsiteY46" fmla="*/ 6290042 h 6578534"/>
              <a:gd name="connsiteX47" fmla="*/ 1589330 w 5060217"/>
              <a:gd name="connsiteY47" fmla="*/ 6274629 h 6578534"/>
              <a:gd name="connsiteX48" fmla="*/ 1216810 w 5060217"/>
              <a:gd name="connsiteY48" fmla="*/ 6118541 h 6578534"/>
              <a:gd name="connsiteX49" fmla="*/ 387914 w 5060217"/>
              <a:gd name="connsiteY49" fmla="*/ 4504609 h 6578534"/>
              <a:gd name="connsiteX50" fmla="*/ 391971 w 5060217"/>
              <a:gd name="connsiteY50" fmla="*/ 4333331 h 6578534"/>
              <a:gd name="connsiteX51" fmla="*/ 388698 w 5060217"/>
              <a:gd name="connsiteY51" fmla="*/ 4323241 h 6578534"/>
              <a:gd name="connsiteX52" fmla="*/ 270295 w 5060217"/>
              <a:gd name="connsiteY52" fmla="*/ 3604092 h 6578534"/>
              <a:gd name="connsiteX53" fmla="*/ 264183 w 5060217"/>
              <a:gd name="connsiteY53" fmla="*/ 3421376 h 6578534"/>
              <a:gd name="connsiteX54" fmla="*/ 184136 w 5060217"/>
              <a:gd name="connsiteY54" fmla="*/ 3255210 h 6578534"/>
              <a:gd name="connsiteX55" fmla="*/ 0 w 5060217"/>
              <a:gd name="connsiteY55" fmla="*/ 2343150 h 6578534"/>
              <a:gd name="connsiteX56" fmla="*/ 2343150 w 5060217"/>
              <a:gd name="connsiteY56" fmla="*/ 0 h 6578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5060217" h="6578534">
                <a:moveTo>
                  <a:pt x="4626387" y="1823052"/>
                </a:moveTo>
                <a:lnTo>
                  <a:pt x="4638696" y="1870924"/>
                </a:lnTo>
                <a:cubicBezTo>
                  <a:pt x="4669909" y="2023457"/>
                  <a:pt x="4686300" y="2181389"/>
                  <a:pt x="4686300" y="2343150"/>
                </a:cubicBezTo>
                <a:lnTo>
                  <a:pt x="4674589" y="2575083"/>
                </a:lnTo>
                <a:lnTo>
                  <a:pt x="4702153" y="2682374"/>
                </a:lnTo>
                <a:cubicBezTo>
                  <a:pt x="4834570" y="3328070"/>
                  <a:pt x="4701658" y="4109309"/>
                  <a:pt x="4281462" y="4824102"/>
                </a:cubicBezTo>
                <a:cubicBezTo>
                  <a:pt x="3767890" y="5697739"/>
                  <a:pt x="2958871" y="6244674"/>
                  <a:pt x="2196131" y="6320569"/>
                </a:cubicBezTo>
                <a:lnTo>
                  <a:pt x="2066079" y="6326178"/>
                </a:lnTo>
                <a:lnTo>
                  <a:pt x="2123338" y="6350242"/>
                </a:lnTo>
                <a:cubicBezTo>
                  <a:pt x="3058321" y="6660044"/>
                  <a:pt x="4204456" y="5739660"/>
                  <a:pt x="4683301" y="4294505"/>
                </a:cubicBezTo>
                <a:cubicBezTo>
                  <a:pt x="4982580" y="3391283"/>
                  <a:pt x="4950367" y="2496843"/>
                  <a:pt x="4655854" y="1877393"/>
                </a:cubicBezTo>
                <a:close/>
                <a:moveTo>
                  <a:pt x="3498592" y="1056985"/>
                </a:moveTo>
                <a:lnTo>
                  <a:pt x="3337138" y="1066413"/>
                </a:lnTo>
                <a:lnTo>
                  <a:pt x="3413706" y="1185500"/>
                </a:lnTo>
                <a:lnTo>
                  <a:pt x="3500323" y="1350784"/>
                </a:lnTo>
                <a:lnTo>
                  <a:pt x="3549467" y="1360682"/>
                </a:lnTo>
                <a:cubicBezTo>
                  <a:pt x="3678935" y="1395549"/>
                  <a:pt x="3803793" y="1447289"/>
                  <a:pt x="3921987" y="1516770"/>
                </a:cubicBezTo>
                <a:cubicBezTo>
                  <a:pt x="4099277" y="1620991"/>
                  <a:pt x="4248983" y="1757728"/>
                  <a:pt x="4370293" y="1919500"/>
                </a:cubicBezTo>
                <a:lnTo>
                  <a:pt x="4455962" y="2049627"/>
                </a:lnTo>
                <a:lnTo>
                  <a:pt x="4435081" y="1912810"/>
                </a:lnTo>
                <a:cubicBezTo>
                  <a:pt x="4392415" y="1704304"/>
                  <a:pt x="4319359" y="1506869"/>
                  <a:pt x="4220742" y="1325333"/>
                </a:cubicBezTo>
                <a:lnTo>
                  <a:pt x="4209760" y="1307255"/>
                </a:lnTo>
                <a:lnTo>
                  <a:pt x="4180962" y="1283086"/>
                </a:lnTo>
                <a:cubicBezTo>
                  <a:pt x="4082306" y="1211713"/>
                  <a:pt x="3974264" y="1155599"/>
                  <a:pt x="3857392" y="1116874"/>
                </a:cubicBezTo>
                <a:cubicBezTo>
                  <a:pt x="3740519" y="1078148"/>
                  <a:pt x="3620347" y="1058645"/>
                  <a:pt x="3498592" y="1056985"/>
                </a:cubicBezTo>
                <a:close/>
                <a:moveTo>
                  <a:pt x="2343150" y="207837"/>
                </a:moveTo>
                <a:cubicBezTo>
                  <a:pt x="1163849" y="207837"/>
                  <a:pt x="207837" y="1163849"/>
                  <a:pt x="207837" y="2343150"/>
                </a:cubicBezTo>
                <a:cubicBezTo>
                  <a:pt x="207837" y="2490563"/>
                  <a:pt x="222775" y="2634487"/>
                  <a:pt x="251219" y="2773490"/>
                </a:cubicBezTo>
                <a:lnTo>
                  <a:pt x="290895" y="2927795"/>
                </a:lnTo>
                <a:lnTo>
                  <a:pt x="304623" y="2811191"/>
                </a:lnTo>
                <a:cubicBezTo>
                  <a:pt x="499268" y="1449911"/>
                  <a:pt x="1337364" y="427213"/>
                  <a:pt x="2225450" y="416807"/>
                </a:cubicBezTo>
                <a:cubicBezTo>
                  <a:pt x="2284657" y="416113"/>
                  <a:pt x="2344085" y="419918"/>
                  <a:pt x="2403559" y="428421"/>
                </a:cubicBezTo>
                <a:cubicBezTo>
                  <a:pt x="2715799" y="473068"/>
                  <a:pt x="2990520" y="641675"/>
                  <a:pt x="3211391" y="899383"/>
                </a:cubicBezTo>
                <a:lnTo>
                  <a:pt x="3224132" y="915764"/>
                </a:lnTo>
                <a:lnTo>
                  <a:pt x="3318049" y="898513"/>
                </a:lnTo>
                <a:cubicBezTo>
                  <a:pt x="3519055" y="875060"/>
                  <a:pt x="3718664" y="892685"/>
                  <a:pt x="3910602" y="956283"/>
                </a:cubicBezTo>
                <a:lnTo>
                  <a:pt x="3996185" y="992012"/>
                </a:lnTo>
                <a:lnTo>
                  <a:pt x="3990862" y="984893"/>
                </a:lnTo>
                <a:cubicBezTo>
                  <a:pt x="3599214" y="510325"/>
                  <a:pt x="3006507" y="207837"/>
                  <a:pt x="2343150" y="207837"/>
                </a:cubicBezTo>
                <a:close/>
                <a:moveTo>
                  <a:pt x="2343150" y="0"/>
                </a:moveTo>
                <a:cubicBezTo>
                  <a:pt x="3232834" y="0"/>
                  <a:pt x="4006707" y="495847"/>
                  <a:pt x="4403495" y="1226266"/>
                </a:cubicBezTo>
                <a:lnTo>
                  <a:pt x="4422802" y="1266345"/>
                </a:lnTo>
                <a:lnTo>
                  <a:pt x="4559761" y="1413593"/>
                </a:lnTo>
                <a:cubicBezTo>
                  <a:pt x="5085320" y="2055637"/>
                  <a:pt x="5225065" y="3197331"/>
                  <a:pt x="4843890" y="4347715"/>
                </a:cubicBezTo>
                <a:cubicBezTo>
                  <a:pt x="4335657" y="5881561"/>
                  <a:pt x="3093801" y="6850022"/>
                  <a:pt x="2070128" y="6510832"/>
                </a:cubicBezTo>
                <a:cubicBezTo>
                  <a:pt x="1942168" y="6468433"/>
                  <a:pt x="1823676" y="6407609"/>
                  <a:pt x="1715274" y="6330634"/>
                </a:cubicBezTo>
                <a:lnTo>
                  <a:pt x="1665862" y="6290042"/>
                </a:lnTo>
                <a:lnTo>
                  <a:pt x="1589330" y="6274629"/>
                </a:lnTo>
                <a:cubicBezTo>
                  <a:pt x="1459861" y="6239762"/>
                  <a:pt x="1335003" y="6188022"/>
                  <a:pt x="1216810" y="6118541"/>
                </a:cubicBezTo>
                <a:cubicBezTo>
                  <a:pt x="684939" y="5805878"/>
                  <a:pt x="401323" y="5200572"/>
                  <a:pt x="387914" y="4504609"/>
                </a:cubicBezTo>
                <a:lnTo>
                  <a:pt x="391971" y="4333331"/>
                </a:lnTo>
                <a:lnTo>
                  <a:pt x="388698" y="4323241"/>
                </a:lnTo>
                <a:cubicBezTo>
                  <a:pt x="325807" y="4100152"/>
                  <a:pt x="285323" y="3858268"/>
                  <a:pt x="270295" y="3604092"/>
                </a:cubicBezTo>
                <a:lnTo>
                  <a:pt x="264183" y="3421376"/>
                </a:lnTo>
                <a:lnTo>
                  <a:pt x="184136" y="3255210"/>
                </a:lnTo>
                <a:cubicBezTo>
                  <a:pt x="65567" y="2974879"/>
                  <a:pt x="0" y="2666672"/>
                  <a:pt x="0" y="2343150"/>
                </a:cubicBezTo>
                <a:cubicBezTo>
                  <a:pt x="0" y="1049064"/>
                  <a:pt x="1049064" y="0"/>
                  <a:pt x="2343150" y="0"/>
                </a:cubicBezTo>
                <a:close/>
              </a:path>
            </a:pathLst>
          </a:custGeom>
          <a:solidFill>
            <a:schemeClr val="bg1"/>
          </a:solidFill>
        </p:spPr>
        <p:txBody>
          <a:bodyPr wrap="square">
            <a:noAutofit/>
          </a:bodyPr>
          <a:lstStyle/>
          <a:p>
            <a:r>
              <a:rPr lang="pt-BR"/>
              <a:t>Clique no ícone para adicionar uma imagem</a:t>
            </a:r>
          </a:p>
        </p:txBody>
      </p:sp>
      <p:pic>
        <p:nvPicPr>
          <p:cNvPr id="7" name="Gráfico 6">
            <a:extLst>
              <a:ext uri="{FF2B5EF4-FFF2-40B4-BE49-F238E27FC236}">
                <a16:creationId xmlns:a16="http://schemas.microsoft.com/office/drawing/2014/main" id="{C73B995A-5358-DE44-AF55-15FBDCC05B0F}"/>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7999001" y="6308728"/>
            <a:ext cx="899347" cy="505882"/>
          </a:xfrm>
          <a:prstGeom prst="rect">
            <a:avLst/>
          </a:prstGeom>
        </p:spPr>
      </p:pic>
    </p:spTree>
    <p:extLst>
      <p:ext uri="{BB962C8B-B14F-4D97-AF65-F5344CB8AC3E}">
        <p14:creationId xmlns:p14="http://schemas.microsoft.com/office/powerpoint/2010/main" val="27787178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1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5295900" y="304801"/>
            <a:ext cx="6286500" cy="5821364"/>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Espaço Reservado para Imagem 13">
            <a:extLst>
              <a:ext uri="{FF2B5EF4-FFF2-40B4-BE49-F238E27FC236}">
                <a16:creationId xmlns:a16="http://schemas.microsoft.com/office/drawing/2014/main" id="{150A4962-0155-644D-8F10-8E7C917A6FE0}"/>
              </a:ext>
            </a:extLst>
          </p:cNvPr>
          <p:cNvSpPr>
            <a:spLocks noGrp="1"/>
          </p:cNvSpPr>
          <p:nvPr>
            <p:ph type="pic" sz="quarter" idx="13"/>
          </p:nvPr>
        </p:nvSpPr>
        <p:spPr>
          <a:xfrm>
            <a:off x="0" y="139733"/>
            <a:ext cx="5060217" cy="6578534"/>
          </a:xfrm>
          <a:custGeom>
            <a:avLst/>
            <a:gdLst>
              <a:gd name="connsiteX0" fmla="*/ 4626387 w 5060217"/>
              <a:gd name="connsiteY0" fmla="*/ 1823052 h 6578534"/>
              <a:gd name="connsiteX1" fmla="*/ 4638696 w 5060217"/>
              <a:gd name="connsiteY1" fmla="*/ 1870924 h 6578534"/>
              <a:gd name="connsiteX2" fmla="*/ 4686300 w 5060217"/>
              <a:gd name="connsiteY2" fmla="*/ 2343150 h 6578534"/>
              <a:gd name="connsiteX3" fmla="*/ 4674589 w 5060217"/>
              <a:gd name="connsiteY3" fmla="*/ 2575083 h 6578534"/>
              <a:gd name="connsiteX4" fmla="*/ 4702153 w 5060217"/>
              <a:gd name="connsiteY4" fmla="*/ 2682374 h 6578534"/>
              <a:gd name="connsiteX5" fmla="*/ 4281462 w 5060217"/>
              <a:gd name="connsiteY5" fmla="*/ 4824102 h 6578534"/>
              <a:gd name="connsiteX6" fmla="*/ 2196131 w 5060217"/>
              <a:gd name="connsiteY6" fmla="*/ 6320569 h 6578534"/>
              <a:gd name="connsiteX7" fmla="*/ 2066079 w 5060217"/>
              <a:gd name="connsiteY7" fmla="*/ 6326178 h 6578534"/>
              <a:gd name="connsiteX8" fmla="*/ 2123338 w 5060217"/>
              <a:gd name="connsiteY8" fmla="*/ 6350242 h 6578534"/>
              <a:gd name="connsiteX9" fmla="*/ 4683301 w 5060217"/>
              <a:gd name="connsiteY9" fmla="*/ 4294505 h 6578534"/>
              <a:gd name="connsiteX10" fmla="*/ 4655854 w 5060217"/>
              <a:gd name="connsiteY10" fmla="*/ 1877393 h 6578534"/>
              <a:gd name="connsiteX11" fmla="*/ 3498592 w 5060217"/>
              <a:gd name="connsiteY11" fmla="*/ 1056985 h 6578534"/>
              <a:gd name="connsiteX12" fmla="*/ 3337138 w 5060217"/>
              <a:gd name="connsiteY12" fmla="*/ 1066413 h 6578534"/>
              <a:gd name="connsiteX13" fmla="*/ 3413706 w 5060217"/>
              <a:gd name="connsiteY13" fmla="*/ 1185500 h 6578534"/>
              <a:gd name="connsiteX14" fmla="*/ 3500323 w 5060217"/>
              <a:gd name="connsiteY14" fmla="*/ 1350784 h 6578534"/>
              <a:gd name="connsiteX15" fmla="*/ 3549467 w 5060217"/>
              <a:gd name="connsiteY15" fmla="*/ 1360682 h 6578534"/>
              <a:gd name="connsiteX16" fmla="*/ 3921987 w 5060217"/>
              <a:gd name="connsiteY16" fmla="*/ 1516770 h 6578534"/>
              <a:gd name="connsiteX17" fmla="*/ 4370293 w 5060217"/>
              <a:gd name="connsiteY17" fmla="*/ 1919500 h 6578534"/>
              <a:gd name="connsiteX18" fmla="*/ 4455962 w 5060217"/>
              <a:gd name="connsiteY18" fmla="*/ 2049627 h 6578534"/>
              <a:gd name="connsiteX19" fmla="*/ 4435081 w 5060217"/>
              <a:gd name="connsiteY19" fmla="*/ 1912810 h 6578534"/>
              <a:gd name="connsiteX20" fmla="*/ 4220742 w 5060217"/>
              <a:gd name="connsiteY20" fmla="*/ 1325333 h 6578534"/>
              <a:gd name="connsiteX21" fmla="*/ 4209760 w 5060217"/>
              <a:gd name="connsiteY21" fmla="*/ 1307255 h 6578534"/>
              <a:gd name="connsiteX22" fmla="*/ 4180962 w 5060217"/>
              <a:gd name="connsiteY22" fmla="*/ 1283086 h 6578534"/>
              <a:gd name="connsiteX23" fmla="*/ 3857392 w 5060217"/>
              <a:gd name="connsiteY23" fmla="*/ 1116874 h 6578534"/>
              <a:gd name="connsiteX24" fmla="*/ 3498592 w 5060217"/>
              <a:gd name="connsiteY24" fmla="*/ 1056985 h 6578534"/>
              <a:gd name="connsiteX25" fmla="*/ 2343150 w 5060217"/>
              <a:gd name="connsiteY25" fmla="*/ 207837 h 6578534"/>
              <a:gd name="connsiteX26" fmla="*/ 207837 w 5060217"/>
              <a:gd name="connsiteY26" fmla="*/ 2343150 h 6578534"/>
              <a:gd name="connsiteX27" fmla="*/ 251219 w 5060217"/>
              <a:gd name="connsiteY27" fmla="*/ 2773490 h 6578534"/>
              <a:gd name="connsiteX28" fmla="*/ 290895 w 5060217"/>
              <a:gd name="connsiteY28" fmla="*/ 2927795 h 6578534"/>
              <a:gd name="connsiteX29" fmla="*/ 304623 w 5060217"/>
              <a:gd name="connsiteY29" fmla="*/ 2811191 h 6578534"/>
              <a:gd name="connsiteX30" fmla="*/ 2225450 w 5060217"/>
              <a:gd name="connsiteY30" fmla="*/ 416807 h 6578534"/>
              <a:gd name="connsiteX31" fmla="*/ 2403559 w 5060217"/>
              <a:gd name="connsiteY31" fmla="*/ 428421 h 6578534"/>
              <a:gd name="connsiteX32" fmla="*/ 3211391 w 5060217"/>
              <a:gd name="connsiteY32" fmla="*/ 899383 h 6578534"/>
              <a:gd name="connsiteX33" fmla="*/ 3224132 w 5060217"/>
              <a:gd name="connsiteY33" fmla="*/ 915764 h 6578534"/>
              <a:gd name="connsiteX34" fmla="*/ 3318049 w 5060217"/>
              <a:gd name="connsiteY34" fmla="*/ 898513 h 6578534"/>
              <a:gd name="connsiteX35" fmla="*/ 3910602 w 5060217"/>
              <a:gd name="connsiteY35" fmla="*/ 956283 h 6578534"/>
              <a:gd name="connsiteX36" fmla="*/ 3996185 w 5060217"/>
              <a:gd name="connsiteY36" fmla="*/ 992012 h 6578534"/>
              <a:gd name="connsiteX37" fmla="*/ 3990862 w 5060217"/>
              <a:gd name="connsiteY37" fmla="*/ 984893 h 6578534"/>
              <a:gd name="connsiteX38" fmla="*/ 2343150 w 5060217"/>
              <a:gd name="connsiteY38" fmla="*/ 207837 h 6578534"/>
              <a:gd name="connsiteX39" fmla="*/ 2343150 w 5060217"/>
              <a:gd name="connsiteY39" fmla="*/ 0 h 6578534"/>
              <a:gd name="connsiteX40" fmla="*/ 4403495 w 5060217"/>
              <a:gd name="connsiteY40" fmla="*/ 1226266 h 6578534"/>
              <a:gd name="connsiteX41" fmla="*/ 4422802 w 5060217"/>
              <a:gd name="connsiteY41" fmla="*/ 1266345 h 6578534"/>
              <a:gd name="connsiteX42" fmla="*/ 4559761 w 5060217"/>
              <a:gd name="connsiteY42" fmla="*/ 1413593 h 6578534"/>
              <a:gd name="connsiteX43" fmla="*/ 4843890 w 5060217"/>
              <a:gd name="connsiteY43" fmla="*/ 4347715 h 6578534"/>
              <a:gd name="connsiteX44" fmla="*/ 2070128 w 5060217"/>
              <a:gd name="connsiteY44" fmla="*/ 6510832 h 6578534"/>
              <a:gd name="connsiteX45" fmla="*/ 1715274 w 5060217"/>
              <a:gd name="connsiteY45" fmla="*/ 6330634 h 6578534"/>
              <a:gd name="connsiteX46" fmla="*/ 1665862 w 5060217"/>
              <a:gd name="connsiteY46" fmla="*/ 6290042 h 6578534"/>
              <a:gd name="connsiteX47" fmla="*/ 1589330 w 5060217"/>
              <a:gd name="connsiteY47" fmla="*/ 6274629 h 6578534"/>
              <a:gd name="connsiteX48" fmla="*/ 1216810 w 5060217"/>
              <a:gd name="connsiteY48" fmla="*/ 6118541 h 6578534"/>
              <a:gd name="connsiteX49" fmla="*/ 387914 w 5060217"/>
              <a:gd name="connsiteY49" fmla="*/ 4504609 h 6578534"/>
              <a:gd name="connsiteX50" fmla="*/ 391971 w 5060217"/>
              <a:gd name="connsiteY50" fmla="*/ 4333331 h 6578534"/>
              <a:gd name="connsiteX51" fmla="*/ 388698 w 5060217"/>
              <a:gd name="connsiteY51" fmla="*/ 4323241 h 6578534"/>
              <a:gd name="connsiteX52" fmla="*/ 270295 w 5060217"/>
              <a:gd name="connsiteY52" fmla="*/ 3604092 h 6578534"/>
              <a:gd name="connsiteX53" fmla="*/ 264183 w 5060217"/>
              <a:gd name="connsiteY53" fmla="*/ 3421376 h 6578534"/>
              <a:gd name="connsiteX54" fmla="*/ 184136 w 5060217"/>
              <a:gd name="connsiteY54" fmla="*/ 3255210 h 6578534"/>
              <a:gd name="connsiteX55" fmla="*/ 0 w 5060217"/>
              <a:gd name="connsiteY55" fmla="*/ 2343150 h 6578534"/>
              <a:gd name="connsiteX56" fmla="*/ 2343150 w 5060217"/>
              <a:gd name="connsiteY56" fmla="*/ 0 h 6578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5060217" h="6578534">
                <a:moveTo>
                  <a:pt x="4626387" y="1823052"/>
                </a:moveTo>
                <a:lnTo>
                  <a:pt x="4638696" y="1870924"/>
                </a:lnTo>
                <a:cubicBezTo>
                  <a:pt x="4669909" y="2023457"/>
                  <a:pt x="4686300" y="2181389"/>
                  <a:pt x="4686300" y="2343150"/>
                </a:cubicBezTo>
                <a:lnTo>
                  <a:pt x="4674589" y="2575083"/>
                </a:lnTo>
                <a:lnTo>
                  <a:pt x="4702153" y="2682374"/>
                </a:lnTo>
                <a:cubicBezTo>
                  <a:pt x="4834570" y="3328070"/>
                  <a:pt x="4701658" y="4109309"/>
                  <a:pt x="4281462" y="4824102"/>
                </a:cubicBezTo>
                <a:cubicBezTo>
                  <a:pt x="3767890" y="5697739"/>
                  <a:pt x="2958871" y="6244674"/>
                  <a:pt x="2196131" y="6320569"/>
                </a:cubicBezTo>
                <a:lnTo>
                  <a:pt x="2066079" y="6326178"/>
                </a:lnTo>
                <a:lnTo>
                  <a:pt x="2123338" y="6350242"/>
                </a:lnTo>
                <a:cubicBezTo>
                  <a:pt x="3058321" y="6660044"/>
                  <a:pt x="4204456" y="5739660"/>
                  <a:pt x="4683301" y="4294505"/>
                </a:cubicBezTo>
                <a:cubicBezTo>
                  <a:pt x="4982580" y="3391283"/>
                  <a:pt x="4950367" y="2496843"/>
                  <a:pt x="4655854" y="1877393"/>
                </a:cubicBezTo>
                <a:close/>
                <a:moveTo>
                  <a:pt x="3498592" y="1056985"/>
                </a:moveTo>
                <a:lnTo>
                  <a:pt x="3337138" y="1066413"/>
                </a:lnTo>
                <a:lnTo>
                  <a:pt x="3413706" y="1185500"/>
                </a:lnTo>
                <a:lnTo>
                  <a:pt x="3500323" y="1350784"/>
                </a:lnTo>
                <a:lnTo>
                  <a:pt x="3549467" y="1360682"/>
                </a:lnTo>
                <a:cubicBezTo>
                  <a:pt x="3678935" y="1395549"/>
                  <a:pt x="3803793" y="1447289"/>
                  <a:pt x="3921987" y="1516770"/>
                </a:cubicBezTo>
                <a:cubicBezTo>
                  <a:pt x="4099277" y="1620991"/>
                  <a:pt x="4248983" y="1757728"/>
                  <a:pt x="4370293" y="1919500"/>
                </a:cubicBezTo>
                <a:lnTo>
                  <a:pt x="4455962" y="2049627"/>
                </a:lnTo>
                <a:lnTo>
                  <a:pt x="4435081" y="1912810"/>
                </a:lnTo>
                <a:cubicBezTo>
                  <a:pt x="4392415" y="1704304"/>
                  <a:pt x="4319359" y="1506869"/>
                  <a:pt x="4220742" y="1325333"/>
                </a:cubicBezTo>
                <a:lnTo>
                  <a:pt x="4209760" y="1307255"/>
                </a:lnTo>
                <a:lnTo>
                  <a:pt x="4180962" y="1283086"/>
                </a:lnTo>
                <a:cubicBezTo>
                  <a:pt x="4082306" y="1211713"/>
                  <a:pt x="3974264" y="1155599"/>
                  <a:pt x="3857392" y="1116874"/>
                </a:cubicBezTo>
                <a:cubicBezTo>
                  <a:pt x="3740519" y="1078148"/>
                  <a:pt x="3620347" y="1058645"/>
                  <a:pt x="3498592" y="1056985"/>
                </a:cubicBezTo>
                <a:close/>
                <a:moveTo>
                  <a:pt x="2343150" y="207837"/>
                </a:moveTo>
                <a:cubicBezTo>
                  <a:pt x="1163849" y="207837"/>
                  <a:pt x="207837" y="1163849"/>
                  <a:pt x="207837" y="2343150"/>
                </a:cubicBezTo>
                <a:cubicBezTo>
                  <a:pt x="207837" y="2490563"/>
                  <a:pt x="222775" y="2634487"/>
                  <a:pt x="251219" y="2773490"/>
                </a:cubicBezTo>
                <a:lnTo>
                  <a:pt x="290895" y="2927795"/>
                </a:lnTo>
                <a:lnTo>
                  <a:pt x="304623" y="2811191"/>
                </a:lnTo>
                <a:cubicBezTo>
                  <a:pt x="499268" y="1449911"/>
                  <a:pt x="1337364" y="427213"/>
                  <a:pt x="2225450" y="416807"/>
                </a:cubicBezTo>
                <a:cubicBezTo>
                  <a:pt x="2284657" y="416113"/>
                  <a:pt x="2344085" y="419918"/>
                  <a:pt x="2403559" y="428421"/>
                </a:cubicBezTo>
                <a:cubicBezTo>
                  <a:pt x="2715799" y="473068"/>
                  <a:pt x="2990520" y="641675"/>
                  <a:pt x="3211391" y="899383"/>
                </a:cubicBezTo>
                <a:lnTo>
                  <a:pt x="3224132" y="915764"/>
                </a:lnTo>
                <a:lnTo>
                  <a:pt x="3318049" y="898513"/>
                </a:lnTo>
                <a:cubicBezTo>
                  <a:pt x="3519055" y="875060"/>
                  <a:pt x="3718664" y="892685"/>
                  <a:pt x="3910602" y="956283"/>
                </a:cubicBezTo>
                <a:lnTo>
                  <a:pt x="3996185" y="992012"/>
                </a:lnTo>
                <a:lnTo>
                  <a:pt x="3990862" y="984893"/>
                </a:lnTo>
                <a:cubicBezTo>
                  <a:pt x="3599214" y="510325"/>
                  <a:pt x="3006507" y="207837"/>
                  <a:pt x="2343150" y="207837"/>
                </a:cubicBezTo>
                <a:close/>
                <a:moveTo>
                  <a:pt x="2343150" y="0"/>
                </a:moveTo>
                <a:cubicBezTo>
                  <a:pt x="3232834" y="0"/>
                  <a:pt x="4006707" y="495847"/>
                  <a:pt x="4403495" y="1226266"/>
                </a:cubicBezTo>
                <a:lnTo>
                  <a:pt x="4422802" y="1266345"/>
                </a:lnTo>
                <a:lnTo>
                  <a:pt x="4559761" y="1413593"/>
                </a:lnTo>
                <a:cubicBezTo>
                  <a:pt x="5085320" y="2055637"/>
                  <a:pt x="5225065" y="3197331"/>
                  <a:pt x="4843890" y="4347715"/>
                </a:cubicBezTo>
                <a:cubicBezTo>
                  <a:pt x="4335657" y="5881561"/>
                  <a:pt x="3093801" y="6850022"/>
                  <a:pt x="2070128" y="6510832"/>
                </a:cubicBezTo>
                <a:cubicBezTo>
                  <a:pt x="1942168" y="6468433"/>
                  <a:pt x="1823676" y="6407609"/>
                  <a:pt x="1715274" y="6330634"/>
                </a:cubicBezTo>
                <a:lnTo>
                  <a:pt x="1665862" y="6290042"/>
                </a:lnTo>
                <a:lnTo>
                  <a:pt x="1589330" y="6274629"/>
                </a:lnTo>
                <a:cubicBezTo>
                  <a:pt x="1459861" y="6239762"/>
                  <a:pt x="1335003" y="6188022"/>
                  <a:pt x="1216810" y="6118541"/>
                </a:cubicBezTo>
                <a:cubicBezTo>
                  <a:pt x="684939" y="5805878"/>
                  <a:pt x="401323" y="5200572"/>
                  <a:pt x="387914" y="4504609"/>
                </a:cubicBezTo>
                <a:lnTo>
                  <a:pt x="391971" y="4333331"/>
                </a:lnTo>
                <a:lnTo>
                  <a:pt x="388698" y="4323241"/>
                </a:lnTo>
                <a:cubicBezTo>
                  <a:pt x="325807" y="4100152"/>
                  <a:pt x="285323" y="3858268"/>
                  <a:pt x="270295" y="3604092"/>
                </a:cubicBezTo>
                <a:lnTo>
                  <a:pt x="264183" y="3421376"/>
                </a:lnTo>
                <a:lnTo>
                  <a:pt x="184136" y="3255210"/>
                </a:lnTo>
                <a:cubicBezTo>
                  <a:pt x="65567" y="2974879"/>
                  <a:pt x="0" y="2666672"/>
                  <a:pt x="0" y="2343150"/>
                </a:cubicBezTo>
                <a:cubicBezTo>
                  <a:pt x="0" y="1049064"/>
                  <a:pt x="1049064" y="0"/>
                  <a:pt x="2343150" y="0"/>
                </a:cubicBezTo>
                <a:close/>
              </a:path>
            </a:pathLst>
          </a:custGeom>
          <a:solidFill>
            <a:schemeClr val="bg1"/>
          </a:solidFill>
        </p:spPr>
        <p:txBody>
          <a:bodyPr wrap="square">
            <a:noAutofit/>
          </a:bodyPr>
          <a:lstStyle/>
          <a:p>
            <a:r>
              <a:rPr lang="pt-BR"/>
              <a:t>Clique no ícone para adicionar uma imagem</a:t>
            </a:r>
          </a:p>
        </p:txBody>
      </p:sp>
      <p:pic>
        <p:nvPicPr>
          <p:cNvPr id="6" name="Gráfico 5">
            <a:extLst>
              <a:ext uri="{FF2B5EF4-FFF2-40B4-BE49-F238E27FC236}">
                <a16:creationId xmlns:a16="http://schemas.microsoft.com/office/drawing/2014/main" id="{C83C1677-E32F-C947-878E-1CDF16B49EF2}"/>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7999001" y="6308728"/>
            <a:ext cx="899347" cy="505882"/>
          </a:xfrm>
          <a:prstGeom prst="rect">
            <a:avLst/>
          </a:prstGeom>
        </p:spPr>
      </p:pic>
    </p:spTree>
    <p:extLst>
      <p:ext uri="{BB962C8B-B14F-4D97-AF65-F5344CB8AC3E}">
        <p14:creationId xmlns:p14="http://schemas.microsoft.com/office/powerpoint/2010/main" val="106391414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12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5827059" y="711203"/>
            <a:ext cx="5933339" cy="5784210"/>
          </a:xfrm>
        </p:spPr>
        <p:txBody>
          <a:bodyPr/>
          <a:lstStyle>
            <a:lvl1pPr>
              <a:buNone/>
              <a:defRPr/>
            </a:lvl1pPr>
            <a:lvl2pPr>
              <a:buNone/>
              <a:defRPr/>
            </a:lvl2pPr>
            <a:lvl3pPr>
              <a:buNone/>
              <a:defRPr/>
            </a:lvl3pPr>
            <a:lvl4pPr>
              <a:buNone/>
              <a:defRPr/>
            </a:lvl4pPr>
            <a:lvl5pPr>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Espaço Reservado para Imagem 5">
            <a:extLst>
              <a:ext uri="{FF2B5EF4-FFF2-40B4-BE49-F238E27FC236}">
                <a16:creationId xmlns:a16="http://schemas.microsoft.com/office/drawing/2014/main" id="{10A7FF37-1ABB-3C42-98E9-3035A3F5D9EE}"/>
              </a:ext>
            </a:extLst>
          </p:cNvPr>
          <p:cNvSpPr>
            <a:spLocks noGrp="1"/>
          </p:cNvSpPr>
          <p:nvPr>
            <p:ph type="pic" sz="quarter" idx="11"/>
          </p:nvPr>
        </p:nvSpPr>
        <p:spPr>
          <a:xfrm>
            <a:off x="196944"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solidFill>
            <a:schemeClr val="bg1"/>
          </a:solidFill>
        </p:spPr>
        <p:txBody>
          <a:bodyPr wrap="square">
            <a:noAutofit/>
          </a:bodyPr>
          <a:lstStyle/>
          <a:p>
            <a:r>
              <a:rPr lang="pt-BR"/>
              <a:t>Clique no ícone para adicionar uma imagem</a:t>
            </a:r>
          </a:p>
        </p:txBody>
      </p:sp>
      <p:sp>
        <p:nvSpPr>
          <p:cNvPr id="5" name="Espaço Reservado para Imagem 4">
            <a:extLst>
              <a:ext uri="{FF2B5EF4-FFF2-40B4-BE49-F238E27FC236}">
                <a16:creationId xmlns:a16="http://schemas.microsoft.com/office/drawing/2014/main" id="{9E09A029-4217-A648-9228-3FF568CDF5B0}"/>
              </a:ext>
            </a:extLst>
          </p:cNvPr>
          <p:cNvSpPr>
            <a:spLocks noGrp="1"/>
          </p:cNvSpPr>
          <p:nvPr>
            <p:ph type="pic" sz="quarter" idx="12"/>
          </p:nvPr>
        </p:nvSpPr>
        <p:spPr>
          <a:xfrm>
            <a:off x="1273268" y="4124325"/>
            <a:ext cx="3262312" cy="2733675"/>
          </a:xfrm>
          <a:prstGeom prst="triangle">
            <a:avLst/>
          </a:prstGeom>
          <a:solidFill>
            <a:schemeClr val="bg1"/>
          </a:solidFill>
        </p:spPr>
        <p:txBody>
          <a:bodyPr/>
          <a:lstStyle/>
          <a:p>
            <a:r>
              <a:rPr lang="pt-BR"/>
              <a:t>Clique no ícone para adicionar uma imagem</a:t>
            </a:r>
          </a:p>
        </p:txBody>
      </p:sp>
      <p:pic>
        <p:nvPicPr>
          <p:cNvPr id="9" name="Gráfico 8">
            <a:extLst>
              <a:ext uri="{FF2B5EF4-FFF2-40B4-BE49-F238E27FC236}">
                <a16:creationId xmlns:a16="http://schemas.microsoft.com/office/drawing/2014/main" id="{8091C213-6C5D-DA41-8FA1-0A12FC582C78}"/>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54750" y="114472"/>
            <a:ext cx="899347" cy="505882"/>
          </a:xfrm>
          <a:prstGeom prst="rect">
            <a:avLst/>
          </a:prstGeom>
        </p:spPr>
      </p:pic>
      <p:pic>
        <p:nvPicPr>
          <p:cNvPr id="7" name="Imagem 6">
            <a:extLst>
              <a:ext uri="{FF2B5EF4-FFF2-40B4-BE49-F238E27FC236}">
                <a16:creationId xmlns:a16="http://schemas.microsoft.com/office/drawing/2014/main" id="{AB173A64-DD65-FA47-B6A3-225D8423F07A}"/>
              </a:ext>
            </a:extLst>
          </p:cNvPr>
          <p:cNvPicPr>
            <a:picLocks noChangeAspect="1"/>
          </p:cNvPicPr>
          <p:nvPr/>
        </p:nvPicPr>
        <p:blipFill>
          <a:blip r:embed="rId5" cstate="screen">
            <a:alphaModFix amt="85000"/>
            <a:extLst>
              <a:ext uri="{28A0092B-C50C-407E-A947-70E740481C1C}">
                <a14:useLocalDpi xmlns:a14="http://schemas.microsoft.com/office/drawing/2010/main"/>
              </a:ext>
            </a:extLst>
          </a:blip>
          <a:stretch>
            <a:fillRect/>
          </a:stretch>
        </p:blipFill>
        <p:spPr>
          <a:xfrm>
            <a:off x="3188680" y="-109646"/>
            <a:ext cx="8853898" cy="6858000"/>
          </a:xfrm>
          <a:prstGeom prst="rect">
            <a:avLst/>
          </a:prstGeom>
        </p:spPr>
      </p:pic>
    </p:spTree>
    <p:extLst>
      <p:ext uri="{BB962C8B-B14F-4D97-AF65-F5344CB8AC3E}">
        <p14:creationId xmlns:p14="http://schemas.microsoft.com/office/powerpoint/2010/main" val="1389476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13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613080" y="711203"/>
            <a:ext cx="5147318" cy="5784210"/>
          </a:xfrm>
        </p:spPr>
        <p:txBody>
          <a:bodyPr anchor="ctr"/>
          <a:lstStyle>
            <a:lvl1pPr algn="ctr">
              <a:buNone/>
              <a:defRPr cap="all" baseline="0"/>
            </a:lvl1pPr>
            <a:lvl2pPr algn="ctr">
              <a:buNone/>
              <a:defRPr cap="all" baseline="0"/>
            </a:lvl2pPr>
            <a:lvl3pPr algn="ctr">
              <a:buNone/>
              <a:defRPr cap="all" baseline="0"/>
            </a:lvl3pPr>
            <a:lvl4pPr algn="ctr">
              <a:buNone/>
              <a:defRPr cap="all" baseline="0"/>
            </a:lvl4pPr>
            <a:lvl5pPr algn="ctr">
              <a:buNone/>
              <a:defRPr cap="all" baseline="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Espaço Reservado para Imagem 3">
            <a:extLst>
              <a:ext uri="{FF2B5EF4-FFF2-40B4-BE49-F238E27FC236}">
                <a16:creationId xmlns:a16="http://schemas.microsoft.com/office/drawing/2014/main" id="{57690751-C724-8D4F-9381-955F0B94D333}"/>
              </a:ext>
            </a:extLst>
          </p:cNvPr>
          <p:cNvSpPr>
            <a:spLocks noGrp="1"/>
          </p:cNvSpPr>
          <p:nvPr>
            <p:ph type="pic" sz="quarter" idx="10"/>
          </p:nvPr>
        </p:nvSpPr>
        <p:spPr>
          <a:xfrm>
            <a:off x="419859" y="749300"/>
            <a:ext cx="1828511" cy="5359400"/>
          </a:xfrm>
          <a:effectLst>
            <a:outerShdw blurRad="50800" dist="38100" dir="5400000" algn="t" rotWithShape="0">
              <a:prstClr val="black">
                <a:alpha val="40000"/>
              </a:prstClr>
            </a:outerShdw>
          </a:effectLst>
        </p:spPr>
        <p:txBody>
          <a:bodyPr/>
          <a:lstStyle/>
          <a:p>
            <a:r>
              <a:rPr lang="pt-BR"/>
              <a:t>Clique no ícone para adicionar uma imagem</a:t>
            </a:r>
            <a:endParaRPr lang="pt-BR" dirty="0"/>
          </a:p>
        </p:txBody>
      </p:sp>
      <p:sp>
        <p:nvSpPr>
          <p:cNvPr id="11" name="Espaço Reservado para Imagem 3">
            <a:extLst>
              <a:ext uri="{FF2B5EF4-FFF2-40B4-BE49-F238E27FC236}">
                <a16:creationId xmlns:a16="http://schemas.microsoft.com/office/drawing/2014/main" id="{C2BEE438-6C1A-2946-B70F-255A4EED306B}"/>
              </a:ext>
            </a:extLst>
          </p:cNvPr>
          <p:cNvSpPr>
            <a:spLocks noGrp="1"/>
          </p:cNvSpPr>
          <p:nvPr>
            <p:ph type="pic" sz="quarter" idx="13"/>
          </p:nvPr>
        </p:nvSpPr>
        <p:spPr>
          <a:xfrm>
            <a:off x="4451384" y="1646783"/>
            <a:ext cx="1616763" cy="4337859"/>
          </a:xfrm>
          <a:effectLst>
            <a:outerShdw blurRad="50800" dist="38100" dir="2700000" algn="tl" rotWithShape="0">
              <a:prstClr val="black">
                <a:alpha val="40000"/>
              </a:prstClr>
            </a:outerShdw>
          </a:effectLst>
        </p:spPr>
        <p:txBody>
          <a:bodyPr/>
          <a:lstStyle/>
          <a:p>
            <a:r>
              <a:rPr lang="pt-BR"/>
              <a:t>Clique no ícone para adicionar uma imagem</a:t>
            </a:r>
          </a:p>
        </p:txBody>
      </p:sp>
      <p:sp>
        <p:nvSpPr>
          <p:cNvPr id="9" name="Espaço Reservado para Imagem 3">
            <a:extLst>
              <a:ext uri="{FF2B5EF4-FFF2-40B4-BE49-F238E27FC236}">
                <a16:creationId xmlns:a16="http://schemas.microsoft.com/office/drawing/2014/main" id="{48A63BEF-5E1C-1549-AADE-A802C31EE94D}"/>
              </a:ext>
            </a:extLst>
          </p:cNvPr>
          <p:cNvSpPr>
            <a:spLocks noGrp="1"/>
          </p:cNvSpPr>
          <p:nvPr>
            <p:ph type="pic" sz="quarter" idx="11"/>
          </p:nvPr>
        </p:nvSpPr>
        <p:spPr>
          <a:xfrm>
            <a:off x="1939636" y="1136012"/>
            <a:ext cx="2714625" cy="5359400"/>
          </a:xfrm>
          <a:ln w="63500">
            <a:solidFill>
              <a:schemeClr val="bg1"/>
            </a:solidFill>
          </a:ln>
        </p:spPr>
        <p:txBody>
          <a:bodyPr/>
          <a:lstStyle/>
          <a:p>
            <a:r>
              <a:rPr lang="pt-BR"/>
              <a:t>Clique no ícone para adicionar uma imagem</a:t>
            </a:r>
            <a:endParaRPr lang="pt-BR" dirty="0"/>
          </a:p>
        </p:txBody>
      </p:sp>
      <p:pic>
        <p:nvPicPr>
          <p:cNvPr id="7" name="Gráfico 6">
            <a:extLst>
              <a:ext uri="{FF2B5EF4-FFF2-40B4-BE49-F238E27FC236}">
                <a16:creationId xmlns:a16="http://schemas.microsoft.com/office/drawing/2014/main" id="{75C43BAD-FCB3-BF47-B633-DE9BA4F0CB9A}"/>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54750" y="114472"/>
            <a:ext cx="899347" cy="505882"/>
          </a:xfrm>
          <a:prstGeom prst="rect">
            <a:avLst/>
          </a:prstGeom>
        </p:spPr>
      </p:pic>
    </p:spTree>
    <p:extLst>
      <p:ext uri="{BB962C8B-B14F-4D97-AF65-F5344CB8AC3E}">
        <p14:creationId xmlns:p14="http://schemas.microsoft.com/office/powerpoint/2010/main" val="206121839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14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87428" y="711203"/>
            <a:ext cx="5875349" cy="5465760"/>
          </a:xfrm>
        </p:spPr>
        <p:txBody>
          <a:bodyPr/>
          <a:lstStyle>
            <a:lvl1pPr>
              <a:buFont typeface="Arial" panose="020B0604020202020204" pitchFamily="34" charset="0"/>
              <a:buChar char="•"/>
              <a:defRPr/>
            </a:lvl1pPr>
            <a:lvl2pPr>
              <a:buFont typeface="Arial" panose="020B0604020202020204" pitchFamily="34" charset="0"/>
              <a:buChar char="•"/>
              <a:defRPr/>
            </a:lvl2pPr>
            <a:lvl3pPr>
              <a:buFont typeface="Arial" panose="020B0604020202020204" pitchFamily="34" charset="0"/>
              <a:buChar char="•"/>
              <a:defRPr/>
            </a:lvl3pPr>
            <a:lvl4pPr>
              <a:buFont typeface="Arial" panose="020B0604020202020204" pitchFamily="34" charset="0"/>
              <a:buChar char="•"/>
              <a:defRPr/>
            </a:lvl4pPr>
            <a:lvl5pPr>
              <a:buFont typeface="Arial" panose="020B0604020202020204" pitchFamily="34"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Espaço Reservado para Imagem 3">
            <a:extLst>
              <a:ext uri="{FF2B5EF4-FFF2-40B4-BE49-F238E27FC236}">
                <a16:creationId xmlns:a16="http://schemas.microsoft.com/office/drawing/2014/main" id="{31BC8909-F3F0-3D43-9CBA-1F44512A8870}"/>
              </a:ext>
            </a:extLst>
          </p:cNvPr>
          <p:cNvSpPr>
            <a:spLocks noGrp="1"/>
          </p:cNvSpPr>
          <p:nvPr>
            <p:ph type="pic" sz="quarter" idx="10"/>
          </p:nvPr>
        </p:nvSpPr>
        <p:spPr>
          <a:xfrm>
            <a:off x="6538913" y="711200"/>
            <a:ext cx="5465762" cy="5465763"/>
          </a:xfrm>
          <a:solidFill>
            <a:schemeClr val="bg1"/>
          </a:solidFill>
          <a:ln w="82550">
            <a:solidFill>
              <a:schemeClr val="bg1"/>
            </a:solidFill>
          </a:ln>
        </p:spPr>
        <p:txBody>
          <a:bodyPr/>
          <a:lstStyle/>
          <a:p>
            <a:r>
              <a:rPr lang="pt-BR"/>
              <a:t>Clique no ícone para adicionar uma imagem</a:t>
            </a:r>
          </a:p>
        </p:txBody>
      </p:sp>
      <p:sp>
        <p:nvSpPr>
          <p:cNvPr id="10" name="Espaço Reservado para Imagem 9">
            <a:extLst>
              <a:ext uri="{FF2B5EF4-FFF2-40B4-BE49-F238E27FC236}">
                <a16:creationId xmlns:a16="http://schemas.microsoft.com/office/drawing/2014/main" id="{02138289-AA9A-3848-A76D-F67CB9FD7024}"/>
              </a:ext>
            </a:extLst>
          </p:cNvPr>
          <p:cNvSpPr>
            <a:spLocks noGrp="1"/>
          </p:cNvSpPr>
          <p:nvPr>
            <p:ph type="pic" sz="quarter" idx="11"/>
          </p:nvPr>
        </p:nvSpPr>
        <p:spPr>
          <a:xfrm>
            <a:off x="8008024" y="4330460"/>
            <a:ext cx="2527540" cy="2527540"/>
          </a:xfrm>
          <a:ln w="82550">
            <a:solidFill>
              <a:schemeClr val="bg1"/>
            </a:solidFill>
          </a:ln>
        </p:spPr>
        <p:txBody>
          <a:bodyPr/>
          <a:lstStyle/>
          <a:p>
            <a:r>
              <a:rPr lang="pt-BR"/>
              <a:t>Clique no ícone para adicionar uma imagem</a:t>
            </a:r>
          </a:p>
        </p:txBody>
      </p:sp>
      <p:pic>
        <p:nvPicPr>
          <p:cNvPr id="6" name="Gráfico 5">
            <a:extLst>
              <a:ext uri="{FF2B5EF4-FFF2-40B4-BE49-F238E27FC236}">
                <a16:creationId xmlns:a16="http://schemas.microsoft.com/office/drawing/2014/main" id="{6107DBB7-823C-B640-843E-884B0FD6BD3B}"/>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54750" y="114472"/>
            <a:ext cx="899347" cy="505882"/>
          </a:xfrm>
          <a:prstGeom prst="rect">
            <a:avLst/>
          </a:prstGeom>
        </p:spPr>
      </p:pic>
    </p:spTree>
    <p:extLst>
      <p:ext uri="{BB962C8B-B14F-4D97-AF65-F5344CB8AC3E}">
        <p14:creationId xmlns:p14="http://schemas.microsoft.com/office/powerpoint/2010/main" val="181542625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cSld name="15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Imagem 6">
            <a:extLst>
              <a:ext uri="{FF2B5EF4-FFF2-40B4-BE49-F238E27FC236}">
                <a16:creationId xmlns:a16="http://schemas.microsoft.com/office/drawing/2014/main" id="{892AAEC7-B87D-2442-9798-66FEA3EB83BE}"/>
              </a:ext>
            </a:extLst>
          </p:cNvPr>
          <p:cNvPicPr>
            <a:picLocks noChangeAspect="1"/>
          </p:cNvPicPr>
          <p:nvPr/>
        </p:nvPicPr>
        <p:blipFill>
          <a:blip r:embed="rId3" cstate="screen">
            <a:alphaModFix amt="85000"/>
            <a:extLst>
              <a:ext uri="{28A0092B-C50C-407E-A947-70E740481C1C}">
                <a14:useLocalDpi xmlns:a14="http://schemas.microsoft.com/office/drawing/2010/main"/>
              </a:ext>
            </a:extLst>
          </a:blip>
          <a:stretch>
            <a:fillRect/>
          </a:stretch>
        </p:blipFill>
        <p:spPr>
          <a:xfrm>
            <a:off x="3188680" y="-109646"/>
            <a:ext cx="8853898" cy="6858000"/>
          </a:xfrm>
          <a:prstGeom prst="rect">
            <a:avLst/>
          </a:prstGeom>
        </p:spPr>
      </p:pic>
      <p:sp>
        <p:nvSpPr>
          <p:cNvPr id="3" name="Content Placeholder 2"/>
          <p:cNvSpPr>
            <a:spLocks noGrp="1"/>
          </p:cNvSpPr>
          <p:nvPr>
            <p:ph idx="1" hasCustomPrompt="1"/>
          </p:nvPr>
        </p:nvSpPr>
        <p:spPr>
          <a:xfrm>
            <a:off x="7594388" y="673106"/>
            <a:ext cx="4203603" cy="5397497"/>
          </a:xfrm>
        </p:spPr>
        <p:txBody>
          <a:bodyPr anchor="ctr"/>
          <a:lstStyle>
            <a:lvl1pPr indent="0" algn="ctr">
              <a:buFont typeface="Arial" panose="020B0604020202020204" pitchFamily="34" charset="0"/>
              <a:buNone/>
              <a:defRPr cap="all" baseline="0"/>
            </a:lvl1pPr>
            <a:lvl2pPr algn="ctr">
              <a:buFont typeface="Arial" panose="020B0604020202020204" pitchFamily="34" charset="0"/>
              <a:buNone/>
              <a:defRPr cap="all" baseline="0"/>
            </a:lvl2pPr>
            <a:lvl3pPr algn="ctr">
              <a:buNone/>
              <a:defRPr cap="all" baseline="0"/>
            </a:lvl3pPr>
            <a:lvl4pPr algn="ctr">
              <a:buNone/>
              <a:defRPr cap="all" baseline="0"/>
            </a:lvl4pPr>
            <a:lvl5pPr algn="ctr">
              <a:buNone/>
              <a:defRPr cap="all" baseline="0"/>
            </a:lvl5pPr>
          </a:lstStyle>
          <a:p>
            <a:pPr lvl="0"/>
            <a:r>
              <a:rPr lang="en-US" dirty="0"/>
              <a:t>Click to edit Master text</a:t>
            </a:r>
          </a:p>
        </p:txBody>
      </p:sp>
      <p:pic>
        <p:nvPicPr>
          <p:cNvPr id="8" name="Gráfico 7">
            <a:extLst>
              <a:ext uri="{FF2B5EF4-FFF2-40B4-BE49-F238E27FC236}">
                <a16:creationId xmlns:a16="http://schemas.microsoft.com/office/drawing/2014/main" id="{2B849E26-FD60-5044-A7BD-A5F4D0CCFD3D}"/>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454751" y="114472"/>
            <a:ext cx="899347" cy="505883"/>
          </a:xfrm>
          <a:prstGeom prst="rect">
            <a:avLst/>
          </a:prstGeom>
        </p:spPr>
      </p:pic>
      <p:sp>
        <p:nvSpPr>
          <p:cNvPr id="11" name="Espaço Reservado para Imagem 3">
            <a:extLst>
              <a:ext uri="{FF2B5EF4-FFF2-40B4-BE49-F238E27FC236}">
                <a16:creationId xmlns:a16="http://schemas.microsoft.com/office/drawing/2014/main" id="{C2BEE438-6C1A-2946-B70F-255A4EED306B}"/>
              </a:ext>
            </a:extLst>
          </p:cNvPr>
          <p:cNvSpPr>
            <a:spLocks noGrp="1"/>
          </p:cNvSpPr>
          <p:nvPr>
            <p:ph type="pic" sz="quarter" idx="13"/>
          </p:nvPr>
        </p:nvSpPr>
        <p:spPr>
          <a:xfrm>
            <a:off x="394010" y="620356"/>
            <a:ext cx="5872976" cy="5450248"/>
          </a:xfrm>
          <a:ln w="76200">
            <a:solidFill>
              <a:schemeClr val="bg1"/>
            </a:solidFill>
          </a:ln>
          <a:effectLst/>
        </p:spPr>
        <p:txBody>
          <a:bodyPr/>
          <a:lstStyle/>
          <a:p>
            <a:r>
              <a:rPr lang="pt-BR"/>
              <a:t>Clique no ícone para adicionar uma imagem</a:t>
            </a:r>
          </a:p>
        </p:txBody>
      </p:sp>
      <p:sp>
        <p:nvSpPr>
          <p:cNvPr id="9" name="Espaço Reservado para Imagem 3">
            <a:extLst>
              <a:ext uri="{FF2B5EF4-FFF2-40B4-BE49-F238E27FC236}">
                <a16:creationId xmlns:a16="http://schemas.microsoft.com/office/drawing/2014/main" id="{48A63BEF-5E1C-1549-AADE-A802C31EE94D}"/>
              </a:ext>
            </a:extLst>
          </p:cNvPr>
          <p:cNvSpPr>
            <a:spLocks noGrp="1"/>
          </p:cNvSpPr>
          <p:nvPr>
            <p:ph type="pic" sz="quarter" idx="11"/>
          </p:nvPr>
        </p:nvSpPr>
        <p:spPr>
          <a:xfrm>
            <a:off x="4081346" y="1175063"/>
            <a:ext cx="3146077" cy="5397497"/>
          </a:xfrm>
          <a:ln w="63500">
            <a:solidFill>
              <a:schemeClr val="bg1"/>
            </a:solidFill>
          </a:ln>
        </p:spPr>
        <p:txBody>
          <a:bodyPr/>
          <a:lstStyle/>
          <a:p>
            <a:r>
              <a:rPr lang="pt-BR"/>
              <a:t>Clique no ícone para adicionar uma imagem</a:t>
            </a:r>
            <a:endParaRPr lang="pt-BR" dirty="0"/>
          </a:p>
        </p:txBody>
      </p:sp>
    </p:spTree>
    <p:extLst>
      <p:ext uri="{BB962C8B-B14F-4D97-AF65-F5344CB8AC3E}">
        <p14:creationId xmlns:p14="http://schemas.microsoft.com/office/powerpoint/2010/main" val="25392569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cSld name="16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Imagem 7">
            <a:extLst>
              <a:ext uri="{FF2B5EF4-FFF2-40B4-BE49-F238E27FC236}">
                <a16:creationId xmlns:a16="http://schemas.microsoft.com/office/drawing/2014/main" id="{C6E8E1A8-55D3-9B48-9B29-E6508932E418}"/>
              </a:ext>
            </a:extLst>
          </p:cNvPr>
          <p:cNvPicPr>
            <a:picLocks noChangeAspect="1"/>
          </p:cNvPicPr>
          <p:nvPr/>
        </p:nvPicPr>
        <p:blipFill>
          <a:blip r:embed="rId3" cstate="screen">
            <a:alphaModFix amt="85000"/>
            <a:extLst>
              <a:ext uri="{28A0092B-C50C-407E-A947-70E740481C1C}">
                <a14:useLocalDpi xmlns:a14="http://schemas.microsoft.com/office/drawing/2010/main"/>
              </a:ext>
            </a:extLst>
          </a:blip>
          <a:stretch>
            <a:fillRect/>
          </a:stretch>
        </p:blipFill>
        <p:spPr>
          <a:xfrm>
            <a:off x="2904423" y="-109646"/>
            <a:ext cx="8853898" cy="6858000"/>
          </a:xfrm>
          <a:prstGeom prst="rect">
            <a:avLst/>
          </a:prstGeom>
        </p:spPr>
      </p:pic>
      <p:sp>
        <p:nvSpPr>
          <p:cNvPr id="3" name="Content Placeholder 2"/>
          <p:cNvSpPr>
            <a:spLocks noGrp="1"/>
          </p:cNvSpPr>
          <p:nvPr>
            <p:ph idx="1" hasCustomPrompt="1"/>
          </p:nvPr>
        </p:nvSpPr>
        <p:spPr>
          <a:xfrm>
            <a:off x="5737226" y="1570383"/>
            <a:ext cx="5844988" cy="4469427"/>
          </a:xfrm>
        </p:spPr>
        <p:txBody>
          <a:bodyPr anchor="ctr"/>
          <a:lstStyle>
            <a:lvl1pPr indent="0" algn="ctr">
              <a:buNone/>
              <a:defRPr i="1"/>
            </a:lvl1pPr>
          </a:lstStyle>
          <a:p>
            <a:pPr lvl="0"/>
            <a:r>
              <a:rPr lang="en-US" dirty="0"/>
              <a:t>Click to edit Master text styles</a:t>
            </a:r>
          </a:p>
        </p:txBody>
      </p:sp>
      <p:sp>
        <p:nvSpPr>
          <p:cNvPr id="41" name="Espaço Reservado para Imagem 40">
            <a:extLst>
              <a:ext uri="{FF2B5EF4-FFF2-40B4-BE49-F238E27FC236}">
                <a16:creationId xmlns:a16="http://schemas.microsoft.com/office/drawing/2014/main" id="{1847BAF3-4AAB-2540-A9FE-C08A6150242C}"/>
              </a:ext>
            </a:extLst>
          </p:cNvPr>
          <p:cNvSpPr>
            <a:spLocks noGrp="1"/>
          </p:cNvSpPr>
          <p:nvPr>
            <p:ph type="pic" sz="quarter" idx="11"/>
          </p:nvPr>
        </p:nvSpPr>
        <p:spPr>
          <a:xfrm>
            <a:off x="196944"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noFill/>
        </p:spPr>
        <p:txBody>
          <a:bodyPr wrap="square">
            <a:noAutofit/>
          </a:bodyPr>
          <a:lstStyle/>
          <a:p>
            <a:r>
              <a:rPr lang="pt-BR"/>
              <a:t>Clique no ícone para adicionar uma imagem</a:t>
            </a:r>
            <a:endParaRPr lang="pt-BR" dirty="0"/>
          </a:p>
        </p:txBody>
      </p:sp>
      <p:pic>
        <p:nvPicPr>
          <p:cNvPr id="46" name="Gráfico 45">
            <a:extLst>
              <a:ext uri="{FF2B5EF4-FFF2-40B4-BE49-F238E27FC236}">
                <a16:creationId xmlns:a16="http://schemas.microsoft.com/office/drawing/2014/main" id="{FEB06EEF-92B9-A144-B7B0-FBA778EDF17A}"/>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2690" y="0"/>
            <a:ext cx="683467" cy="525103"/>
          </a:xfrm>
          <a:prstGeom prst="rect">
            <a:avLst/>
          </a:prstGeom>
        </p:spPr>
      </p:pic>
      <p:sp>
        <p:nvSpPr>
          <p:cNvPr id="4" name="Título 3">
            <a:extLst>
              <a:ext uri="{FF2B5EF4-FFF2-40B4-BE49-F238E27FC236}">
                <a16:creationId xmlns:a16="http://schemas.microsoft.com/office/drawing/2014/main" id="{58FF06C8-BF25-1449-9FFA-7F8CBB0FF696}"/>
              </a:ext>
            </a:extLst>
          </p:cNvPr>
          <p:cNvSpPr>
            <a:spLocks noGrp="1"/>
          </p:cNvSpPr>
          <p:nvPr>
            <p:ph type="title"/>
          </p:nvPr>
        </p:nvSpPr>
        <p:spPr>
          <a:xfrm>
            <a:off x="5737225" y="320464"/>
            <a:ext cx="5844989" cy="822743"/>
          </a:xfrm>
        </p:spPr>
        <p:txBody>
          <a:bodyPr>
            <a:noAutofit/>
          </a:bodyPr>
          <a:lstStyle>
            <a:lvl1pPr>
              <a:defRPr sz="3200" b="1" cap="all" spc="600" baseline="0">
                <a:solidFill>
                  <a:srgbClr val="D8355E"/>
                </a:solidFill>
              </a:defRPr>
            </a:lvl1pPr>
          </a:lstStyle>
          <a:p>
            <a:r>
              <a:rPr lang="pt-BR"/>
              <a:t>Clique para editar o título Mestre</a:t>
            </a:r>
            <a:endParaRPr lang="pt-BR" dirty="0"/>
          </a:p>
        </p:txBody>
      </p:sp>
      <p:sp>
        <p:nvSpPr>
          <p:cNvPr id="6" name="Espaço Reservado para Texto 5">
            <a:extLst>
              <a:ext uri="{FF2B5EF4-FFF2-40B4-BE49-F238E27FC236}">
                <a16:creationId xmlns:a16="http://schemas.microsoft.com/office/drawing/2014/main" id="{7237BF59-A617-C245-B638-D62E8D08BE0F}"/>
              </a:ext>
            </a:extLst>
          </p:cNvPr>
          <p:cNvSpPr>
            <a:spLocks noGrp="1"/>
          </p:cNvSpPr>
          <p:nvPr>
            <p:ph type="body" sz="quarter" idx="12" hasCustomPrompt="1"/>
          </p:nvPr>
        </p:nvSpPr>
        <p:spPr>
          <a:xfrm>
            <a:off x="5737225" y="6263105"/>
            <a:ext cx="5844989" cy="485357"/>
          </a:xfrm>
        </p:spPr>
        <p:txBody>
          <a:bodyPr/>
          <a:lstStyle>
            <a:lvl1pPr algn="ctr">
              <a:buNone/>
              <a:defRPr sz="2400" i="1"/>
            </a:lvl1pPr>
          </a:lstStyle>
          <a:p>
            <a:pPr lvl="0"/>
            <a:r>
              <a:rPr lang="pt-BR" dirty="0"/>
              <a:t>fonte</a:t>
            </a:r>
          </a:p>
        </p:txBody>
      </p:sp>
      <p:pic>
        <p:nvPicPr>
          <p:cNvPr id="9" name="Gráfico 8">
            <a:extLst>
              <a:ext uri="{FF2B5EF4-FFF2-40B4-BE49-F238E27FC236}">
                <a16:creationId xmlns:a16="http://schemas.microsoft.com/office/drawing/2014/main" id="{B191E241-9332-6940-8047-941091CD4DFA}"/>
              </a:ext>
            </a:extLst>
          </p:cNvPr>
          <p:cNvPicPr>
            <a:picLocks noChangeAspect="1"/>
          </p:cNvPicPr>
          <p:nvPr userDrawn="1"/>
        </p:nvPicPr>
        <p:blipFill>
          <a:blip r:embed="rId6">
            <a:extLst>
              <a:ext uri="{96DAC541-7B7A-43D3-8B79-37D633B846F1}">
                <asvg:svgBlip xmlns:asvg="http://schemas.microsoft.com/office/drawing/2016/SVG/main" r:embed="rId7"/>
              </a:ext>
            </a:extLst>
          </a:blip>
          <a:srcRect/>
          <a:stretch/>
        </p:blipFill>
        <p:spPr>
          <a:xfrm>
            <a:off x="2454749" y="6263105"/>
            <a:ext cx="899347" cy="505882"/>
          </a:xfrm>
          <a:prstGeom prst="rect">
            <a:avLst/>
          </a:prstGeom>
        </p:spPr>
      </p:pic>
    </p:spTree>
    <p:extLst>
      <p:ext uri="{BB962C8B-B14F-4D97-AF65-F5344CB8AC3E}">
        <p14:creationId xmlns:p14="http://schemas.microsoft.com/office/powerpoint/2010/main" val="24522275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ítulo e Conteúd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a:p>
        </p:txBody>
      </p:sp>
      <p:sp>
        <p:nvSpPr>
          <p:cNvPr id="3" name="Content Placeholder 2"/>
          <p:cNvSpPr>
            <a:spLocks noGrp="1"/>
          </p:cNvSpPr>
          <p:nvPr>
            <p:ph idx="1"/>
          </p:nvPr>
        </p:nvSpPr>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Tree>
    <p:extLst>
      <p:ext uri="{BB962C8B-B14F-4D97-AF65-F5344CB8AC3E}">
        <p14:creationId xmlns:p14="http://schemas.microsoft.com/office/powerpoint/2010/main" val="121518812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cSld name="17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Imagem 5">
            <a:extLst>
              <a:ext uri="{FF2B5EF4-FFF2-40B4-BE49-F238E27FC236}">
                <a16:creationId xmlns:a16="http://schemas.microsoft.com/office/drawing/2014/main" id="{3F419E3A-8D85-2241-BBFB-F7C70009B109}"/>
              </a:ext>
            </a:extLst>
          </p:cNvPr>
          <p:cNvPicPr>
            <a:picLocks noChangeAspect="1"/>
          </p:cNvPicPr>
          <p:nvPr/>
        </p:nvPicPr>
        <p:blipFill>
          <a:blip r:embed="rId3" cstate="screen">
            <a:alphaModFix amt="85000"/>
            <a:extLst>
              <a:ext uri="{28A0092B-C50C-407E-A947-70E740481C1C}">
                <a14:useLocalDpi xmlns:a14="http://schemas.microsoft.com/office/drawing/2010/main"/>
              </a:ext>
            </a:extLst>
          </a:blip>
          <a:stretch>
            <a:fillRect/>
          </a:stretch>
        </p:blipFill>
        <p:spPr>
          <a:xfrm>
            <a:off x="3188680" y="-109646"/>
            <a:ext cx="8853898" cy="6858000"/>
          </a:xfrm>
          <a:prstGeom prst="rect">
            <a:avLst/>
          </a:prstGeom>
        </p:spPr>
      </p:pic>
      <p:sp>
        <p:nvSpPr>
          <p:cNvPr id="3" name="Content Placeholder 2"/>
          <p:cNvSpPr>
            <a:spLocks noGrp="1"/>
          </p:cNvSpPr>
          <p:nvPr>
            <p:ph idx="1" hasCustomPrompt="1"/>
          </p:nvPr>
        </p:nvSpPr>
        <p:spPr>
          <a:xfrm>
            <a:off x="6606481" y="442343"/>
            <a:ext cx="5147318" cy="5784210"/>
          </a:xfrm>
        </p:spPr>
        <p:txBody>
          <a:bodyPr anchor="ctr"/>
          <a:lstStyle>
            <a:lvl1pPr algn="ctr">
              <a:buNone/>
              <a:defRPr cap="all" baseline="0"/>
            </a:lvl1pPr>
            <a:lvl2pPr algn="ctr">
              <a:buNone/>
              <a:defRPr cap="all" baseline="0"/>
            </a:lvl2pPr>
            <a:lvl3pPr algn="ctr">
              <a:buNone/>
              <a:defRPr cap="all" baseline="0"/>
            </a:lvl3pPr>
            <a:lvl4pPr algn="ctr">
              <a:buNone/>
              <a:defRPr cap="all" baseline="0"/>
            </a:lvl4pPr>
            <a:lvl5pPr algn="ctr">
              <a:buNone/>
              <a:defRPr cap="all" baseline="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Espaço Reservado para Imagem 3">
            <a:extLst>
              <a:ext uri="{FF2B5EF4-FFF2-40B4-BE49-F238E27FC236}">
                <a16:creationId xmlns:a16="http://schemas.microsoft.com/office/drawing/2014/main" id="{48A63BEF-5E1C-1549-AADE-A802C31EE94D}"/>
              </a:ext>
            </a:extLst>
          </p:cNvPr>
          <p:cNvSpPr>
            <a:spLocks noGrp="1"/>
          </p:cNvSpPr>
          <p:nvPr>
            <p:ph type="pic" sz="quarter" idx="11"/>
          </p:nvPr>
        </p:nvSpPr>
        <p:spPr>
          <a:xfrm>
            <a:off x="403858" y="0"/>
            <a:ext cx="5664398" cy="6858000"/>
          </a:xfrm>
          <a:ln w="63500">
            <a:noFill/>
          </a:ln>
        </p:spPr>
        <p:txBody>
          <a:bodyPr/>
          <a:lstStyle/>
          <a:p>
            <a:r>
              <a:rPr lang="pt-BR"/>
              <a:t>Clique no ícone para adicionar uma imagem</a:t>
            </a:r>
            <a:endParaRPr lang="pt-BR" dirty="0"/>
          </a:p>
        </p:txBody>
      </p:sp>
      <p:sp>
        <p:nvSpPr>
          <p:cNvPr id="7" name="Espaço Reservado para Imagem 3">
            <a:extLst>
              <a:ext uri="{FF2B5EF4-FFF2-40B4-BE49-F238E27FC236}">
                <a16:creationId xmlns:a16="http://schemas.microsoft.com/office/drawing/2014/main" id="{49A0F302-B3A7-0D44-A7C1-AF62CB859D6C}"/>
              </a:ext>
            </a:extLst>
          </p:cNvPr>
          <p:cNvSpPr>
            <a:spLocks noGrp="1"/>
          </p:cNvSpPr>
          <p:nvPr>
            <p:ph type="pic" sz="quarter" idx="12"/>
          </p:nvPr>
        </p:nvSpPr>
        <p:spPr>
          <a:xfrm>
            <a:off x="3535469" y="3675834"/>
            <a:ext cx="2841779" cy="2688764"/>
          </a:xfrm>
          <a:ln w="63500">
            <a:solidFill>
              <a:schemeClr val="bg1"/>
            </a:solidFill>
          </a:ln>
        </p:spPr>
        <p:txBody>
          <a:bodyPr/>
          <a:lstStyle/>
          <a:p>
            <a:r>
              <a:rPr lang="pt-BR"/>
              <a:t>Clique no ícone para adicionar uma imagem</a:t>
            </a:r>
            <a:endParaRPr lang="pt-BR" dirty="0"/>
          </a:p>
        </p:txBody>
      </p:sp>
    </p:spTree>
    <p:extLst>
      <p:ext uri="{BB962C8B-B14F-4D97-AF65-F5344CB8AC3E}">
        <p14:creationId xmlns:p14="http://schemas.microsoft.com/office/powerpoint/2010/main" val="88874285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cSld name="18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Imagem 7">
            <a:extLst>
              <a:ext uri="{FF2B5EF4-FFF2-40B4-BE49-F238E27FC236}">
                <a16:creationId xmlns:a16="http://schemas.microsoft.com/office/drawing/2014/main" id="{2604BAC3-0F84-764F-97DF-AE21D6D07D34}"/>
              </a:ext>
            </a:extLst>
          </p:cNvPr>
          <p:cNvPicPr>
            <a:picLocks noChangeAspect="1"/>
          </p:cNvPicPr>
          <p:nvPr/>
        </p:nvPicPr>
        <p:blipFill>
          <a:blip r:embed="rId3" cstate="screen">
            <a:alphaModFix amt="85000"/>
            <a:extLst>
              <a:ext uri="{28A0092B-C50C-407E-A947-70E740481C1C}">
                <a14:useLocalDpi xmlns:a14="http://schemas.microsoft.com/office/drawing/2010/main"/>
              </a:ext>
            </a:extLst>
          </a:blip>
          <a:stretch>
            <a:fillRect/>
          </a:stretch>
        </p:blipFill>
        <p:spPr>
          <a:xfrm>
            <a:off x="3188680" y="-109646"/>
            <a:ext cx="8853898" cy="6858000"/>
          </a:xfrm>
          <a:prstGeom prst="rect">
            <a:avLst/>
          </a:prstGeom>
        </p:spPr>
      </p:pic>
      <p:sp>
        <p:nvSpPr>
          <p:cNvPr id="2" name="Title 1"/>
          <p:cNvSpPr>
            <a:spLocks noGrp="1"/>
          </p:cNvSpPr>
          <p:nvPr>
            <p:ph type="title" hasCustomPrompt="1"/>
          </p:nvPr>
        </p:nvSpPr>
        <p:spPr>
          <a:xfrm>
            <a:off x="5883964" y="484188"/>
            <a:ext cx="5698435" cy="1143000"/>
          </a:xfrm>
        </p:spPr>
        <p:txBody>
          <a:bodyPr/>
          <a:lstStyle>
            <a:lvl1pPr algn="l">
              <a:defRPr b="1" cap="all" baseline="0"/>
            </a:lvl1pPr>
          </a:lstStyle>
          <a:p>
            <a:r>
              <a:rPr lang="en-US" dirty="0"/>
              <a:t>Click to edit Master title style</a:t>
            </a:r>
          </a:p>
        </p:txBody>
      </p:sp>
      <p:sp>
        <p:nvSpPr>
          <p:cNvPr id="3" name="Content Placeholder 2"/>
          <p:cNvSpPr>
            <a:spLocks noGrp="1"/>
          </p:cNvSpPr>
          <p:nvPr>
            <p:ph idx="1"/>
          </p:nvPr>
        </p:nvSpPr>
        <p:spPr>
          <a:xfrm>
            <a:off x="5883964" y="2019300"/>
            <a:ext cx="5698435" cy="4106864"/>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6" name="Espaço Reservado para Imagem 40">
            <a:extLst>
              <a:ext uri="{FF2B5EF4-FFF2-40B4-BE49-F238E27FC236}">
                <a16:creationId xmlns:a16="http://schemas.microsoft.com/office/drawing/2014/main" id="{214A051E-A8FC-7749-90C3-EE68FB9B219F}"/>
              </a:ext>
            </a:extLst>
          </p:cNvPr>
          <p:cNvSpPr>
            <a:spLocks noGrp="1"/>
          </p:cNvSpPr>
          <p:nvPr>
            <p:ph type="pic" sz="quarter" idx="11"/>
          </p:nvPr>
        </p:nvSpPr>
        <p:spPr>
          <a:xfrm>
            <a:off x="238539"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solidFill>
            <a:schemeClr val="bg1"/>
          </a:solidFill>
          <a:ln>
            <a:noFill/>
          </a:ln>
        </p:spPr>
        <p:txBody>
          <a:bodyPr wrap="square">
            <a:noAutofit/>
          </a:bodyPr>
          <a:lstStyle/>
          <a:p>
            <a:r>
              <a:rPr lang="pt-BR"/>
              <a:t>Clique no ícone para adicionar uma imagem</a:t>
            </a:r>
          </a:p>
        </p:txBody>
      </p:sp>
      <p:sp>
        <p:nvSpPr>
          <p:cNvPr id="7" name="Espaço Reservado para Imagem 40">
            <a:extLst>
              <a:ext uri="{FF2B5EF4-FFF2-40B4-BE49-F238E27FC236}">
                <a16:creationId xmlns:a16="http://schemas.microsoft.com/office/drawing/2014/main" id="{A0B58523-0700-144C-9519-1BD01E44796E}"/>
              </a:ext>
            </a:extLst>
          </p:cNvPr>
          <p:cNvSpPr>
            <a:spLocks noGrp="1"/>
          </p:cNvSpPr>
          <p:nvPr>
            <p:ph type="pic" sz="quarter" idx="12"/>
          </p:nvPr>
        </p:nvSpPr>
        <p:spPr>
          <a:xfrm>
            <a:off x="1445211" y="5060859"/>
            <a:ext cx="3001618" cy="3001618"/>
          </a:xfrm>
          <a:prstGeom prst="chord">
            <a:avLst>
              <a:gd name="adj1" fmla="val 10036989"/>
              <a:gd name="adj2" fmla="val 757449"/>
            </a:avLst>
          </a:prstGeom>
          <a:solidFill>
            <a:schemeClr val="bg1"/>
          </a:solidFill>
          <a:ln>
            <a:noFill/>
          </a:ln>
        </p:spPr>
        <p:txBody>
          <a:bodyPr wrap="square">
            <a:noAutofit/>
          </a:bodyPr>
          <a:lstStyle/>
          <a:p>
            <a:r>
              <a:rPr lang="pt-BR"/>
              <a:t>Clique no ícone para adicionar uma imagem</a:t>
            </a:r>
            <a:endParaRPr lang="pt-BR" dirty="0"/>
          </a:p>
        </p:txBody>
      </p:sp>
    </p:spTree>
    <p:extLst>
      <p:ext uri="{BB962C8B-B14F-4D97-AF65-F5344CB8AC3E}">
        <p14:creationId xmlns:p14="http://schemas.microsoft.com/office/powerpoint/2010/main" val="380140847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19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Imagem 7">
            <a:extLst>
              <a:ext uri="{FF2B5EF4-FFF2-40B4-BE49-F238E27FC236}">
                <a16:creationId xmlns:a16="http://schemas.microsoft.com/office/drawing/2014/main" id="{2604BAC3-0F84-764F-97DF-AE21D6D07D34}"/>
              </a:ext>
            </a:extLst>
          </p:cNvPr>
          <p:cNvPicPr>
            <a:picLocks noChangeAspect="1"/>
          </p:cNvPicPr>
          <p:nvPr/>
        </p:nvPicPr>
        <p:blipFill>
          <a:blip r:embed="rId3" cstate="screen">
            <a:alphaModFix amt="85000"/>
            <a:extLst>
              <a:ext uri="{28A0092B-C50C-407E-A947-70E740481C1C}">
                <a14:useLocalDpi xmlns:a14="http://schemas.microsoft.com/office/drawing/2010/main"/>
              </a:ext>
            </a:extLst>
          </a:blip>
          <a:stretch>
            <a:fillRect/>
          </a:stretch>
        </p:blipFill>
        <p:spPr>
          <a:xfrm>
            <a:off x="3188680" y="-109646"/>
            <a:ext cx="8853898" cy="6858000"/>
          </a:xfrm>
          <a:prstGeom prst="rect">
            <a:avLst/>
          </a:prstGeom>
        </p:spPr>
      </p:pic>
      <p:sp>
        <p:nvSpPr>
          <p:cNvPr id="3" name="Content Placeholder 2"/>
          <p:cNvSpPr>
            <a:spLocks noGrp="1"/>
          </p:cNvSpPr>
          <p:nvPr>
            <p:ph idx="1"/>
          </p:nvPr>
        </p:nvSpPr>
        <p:spPr>
          <a:xfrm>
            <a:off x="5883964" y="457200"/>
            <a:ext cx="5698435" cy="5668964"/>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pic>
        <p:nvPicPr>
          <p:cNvPr id="11" name="Gráfico 10">
            <a:extLst>
              <a:ext uri="{FF2B5EF4-FFF2-40B4-BE49-F238E27FC236}">
                <a16:creationId xmlns:a16="http://schemas.microsoft.com/office/drawing/2014/main" id="{018CFA39-E2D6-8A46-BE29-0380BFD8C091}"/>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7999001" y="6308727"/>
            <a:ext cx="899347" cy="505883"/>
          </a:xfrm>
          <a:prstGeom prst="rect">
            <a:avLst/>
          </a:prstGeom>
        </p:spPr>
      </p:pic>
      <p:sp>
        <p:nvSpPr>
          <p:cNvPr id="6" name="Espaço Reservado para Imagem 40">
            <a:extLst>
              <a:ext uri="{FF2B5EF4-FFF2-40B4-BE49-F238E27FC236}">
                <a16:creationId xmlns:a16="http://schemas.microsoft.com/office/drawing/2014/main" id="{214A051E-A8FC-7749-90C3-EE68FB9B219F}"/>
              </a:ext>
            </a:extLst>
          </p:cNvPr>
          <p:cNvSpPr>
            <a:spLocks noGrp="1"/>
          </p:cNvSpPr>
          <p:nvPr>
            <p:ph type="pic" sz="quarter" idx="11"/>
          </p:nvPr>
        </p:nvSpPr>
        <p:spPr>
          <a:xfrm>
            <a:off x="238539" y="229939"/>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solidFill>
            <a:schemeClr val="bg1"/>
          </a:solidFill>
          <a:ln>
            <a:noFill/>
          </a:ln>
        </p:spPr>
        <p:txBody>
          <a:bodyPr wrap="square">
            <a:noAutofit/>
          </a:bodyPr>
          <a:lstStyle/>
          <a:p>
            <a:r>
              <a:rPr lang="pt-BR"/>
              <a:t>Clique no ícone para adicionar uma imagem</a:t>
            </a:r>
            <a:endParaRPr lang="pt-BR" dirty="0"/>
          </a:p>
        </p:txBody>
      </p:sp>
      <p:sp>
        <p:nvSpPr>
          <p:cNvPr id="7" name="Espaço Reservado para Imagem 40">
            <a:extLst>
              <a:ext uri="{FF2B5EF4-FFF2-40B4-BE49-F238E27FC236}">
                <a16:creationId xmlns:a16="http://schemas.microsoft.com/office/drawing/2014/main" id="{A0B58523-0700-144C-9519-1BD01E44796E}"/>
              </a:ext>
            </a:extLst>
          </p:cNvPr>
          <p:cNvSpPr>
            <a:spLocks noGrp="1"/>
          </p:cNvSpPr>
          <p:nvPr>
            <p:ph type="pic" sz="quarter" idx="12"/>
          </p:nvPr>
        </p:nvSpPr>
        <p:spPr>
          <a:xfrm>
            <a:off x="1625858" y="3841076"/>
            <a:ext cx="2747789" cy="2747789"/>
          </a:xfrm>
          <a:prstGeom prst="ellipse">
            <a:avLst/>
          </a:prstGeom>
          <a:solidFill>
            <a:schemeClr val="bg1"/>
          </a:solidFill>
          <a:ln w="50800">
            <a:solidFill>
              <a:schemeClr val="bg1"/>
            </a:solidFill>
          </a:ln>
        </p:spPr>
        <p:txBody>
          <a:bodyPr wrap="square">
            <a:noAutofit/>
          </a:bodyPr>
          <a:lstStyle/>
          <a:p>
            <a:r>
              <a:rPr lang="pt-BR"/>
              <a:t>Clique no ícone para adicionar uma imagem</a:t>
            </a:r>
            <a:endParaRPr lang="pt-BR" dirty="0"/>
          </a:p>
        </p:txBody>
      </p:sp>
    </p:spTree>
    <p:extLst>
      <p:ext uri="{BB962C8B-B14F-4D97-AF65-F5344CB8AC3E}">
        <p14:creationId xmlns:p14="http://schemas.microsoft.com/office/powerpoint/2010/main" val="257099392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cSld name="20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83964" y="484188"/>
            <a:ext cx="5698435" cy="1143000"/>
          </a:xfrm>
        </p:spPr>
        <p:txBody>
          <a:bodyPr/>
          <a:lstStyle>
            <a:lvl1pPr algn="l">
              <a:defRPr b="1" cap="all" baseline="0"/>
            </a:lvl1pPr>
          </a:lstStyle>
          <a:p>
            <a:r>
              <a:rPr lang="en-US" dirty="0"/>
              <a:t>Click to edit Master title style</a:t>
            </a:r>
          </a:p>
        </p:txBody>
      </p:sp>
      <p:sp>
        <p:nvSpPr>
          <p:cNvPr id="3" name="Content Placeholder 2"/>
          <p:cNvSpPr>
            <a:spLocks noGrp="1"/>
          </p:cNvSpPr>
          <p:nvPr>
            <p:ph idx="1"/>
          </p:nvPr>
        </p:nvSpPr>
        <p:spPr>
          <a:xfrm>
            <a:off x="5883964" y="2019300"/>
            <a:ext cx="5698435" cy="4106864"/>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6" name="Espaço Reservado para Imagem 40">
            <a:extLst>
              <a:ext uri="{FF2B5EF4-FFF2-40B4-BE49-F238E27FC236}">
                <a16:creationId xmlns:a16="http://schemas.microsoft.com/office/drawing/2014/main" id="{214A051E-A8FC-7749-90C3-EE68FB9B219F}"/>
              </a:ext>
            </a:extLst>
          </p:cNvPr>
          <p:cNvSpPr>
            <a:spLocks noGrp="1"/>
          </p:cNvSpPr>
          <p:nvPr>
            <p:ph type="pic" sz="quarter" idx="11"/>
          </p:nvPr>
        </p:nvSpPr>
        <p:spPr>
          <a:xfrm>
            <a:off x="238539"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solidFill>
            <a:schemeClr val="bg1"/>
          </a:solidFill>
          <a:ln>
            <a:noFill/>
          </a:ln>
        </p:spPr>
        <p:txBody>
          <a:bodyPr wrap="square">
            <a:noAutofit/>
          </a:bodyPr>
          <a:lstStyle/>
          <a:p>
            <a:r>
              <a:rPr lang="pt-BR"/>
              <a:t>Clique no ícone para adicionar uma imagem</a:t>
            </a:r>
          </a:p>
        </p:txBody>
      </p:sp>
      <p:pic>
        <p:nvPicPr>
          <p:cNvPr id="5" name="Gráfico 4">
            <a:extLst>
              <a:ext uri="{FF2B5EF4-FFF2-40B4-BE49-F238E27FC236}">
                <a16:creationId xmlns:a16="http://schemas.microsoft.com/office/drawing/2014/main" id="{CC75E784-7D36-1141-BF13-DDC376241FB7}"/>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8283507" y="6265335"/>
            <a:ext cx="899347" cy="505882"/>
          </a:xfrm>
          <a:prstGeom prst="rect">
            <a:avLst/>
          </a:prstGeom>
        </p:spPr>
      </p:pic>
    </p:spTree>
    <p:extLst>
      <p:ext uri="{BB962C8B-B14F-4D97-AF65-F5344CB8AC3E}">
        <p14:creationId xmlns:p14="http://schemas.microsoft.com/office/powerpoint/2010/main" val="69916952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cSld name="2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83964" y="484188"/>
            <a:ext cx="5698435" cy="1143000"/>
          </a:xfrm>
        </p:spPr>
        <p:txBody>
          <a:bodyPr/>
          <a:lstStyle>
            <a:lvl1pPr algn="l">
              <a:defRPr b="1" cap="all" baseline="0"/>
            </a:lvl1pPr>
          </a:lstStyle>
          <a:p>
            <a:r>
              <a:rPr lang="en-US" dirty="0"/>
              <a:t>Click to edit Master title style</a:t>
            </a:r>
          </a:p>
        </p:txBody>
      </p:sp>
      <p:sp>
        <p:nvSpPr>
          <p:cNvPr id="3" name="Content Placeholder 2"/>
          <p:cNvSpPr>
            <a:spLocks noGrp="1"/>
          </p:cNvSpPr>
          <p:nvPr>
            <p:ph idx="1"/>
          </p:nvPr>
        </p:nvSpPr>
        <p:spPr>
          <a:xfrm>
            <a:off x="5883964" y="2019300"/>
            <a:ext cx="5698435" cy="4106864"/>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6" name="Espaço Reservado para Imagem 40">
            <a:extLst>
              <a:ext uri="{FF2B5EF4-FFF2-40B4-BE49-F238E27FC236}">
                <a16:creationId xmlns:a16="http://schemas.microsoft.com/office/drawing/2014/main" id="{214A051E-A8FC-7749-90C3-EE68FB9B219F}"/>
              </a:ext>
            </a:extLst>
          </p:cNvPr>
          <p:cNvSpPr>
            <a:spLocks noGrp="1"/>
          </p:cNvSpPr>
          <p:nvPr>
            <p:ph type="pic" sz="quarter" idx="11"/>
          </p:nvPr>
        </p:nvSpPr>
        <p:spPr>
          <a:xfrm>
            <a:off x="238539" y="234124"/>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solidFill>
            <a:schemeClr val="bg1"/>
          </a:solidFill>
          <a:ln>
            <a:noFill/>
          </a:ln>
        </p:spPr>
        <p:txBody>
          <a:bodyPr wrap="square">
            <a:noAutofit/>
          </a:bodyPr>
          <a:lstStyle/>
          <a:p>
            <a:r>
              <a:rPr lang="pt-BR"/>
              <a:t>Clique no ícone para adicionar uma imagem</a:t>
            </a:r>
          </a:p>
        </p:txBody>
      </p:sp>
      <p:sp>
        <p:nvSpPr>
          <p:cNvPr id="5" name="Espaço Reservado para Imagem 4">
            <a:extLst>
              <a:ext uri="{FF2B5EF4-FFF2-40B4-BE49-F238E27FC236}">
                <a16:creationId xmlns:a16="http://schemas.microsoft.com/office/drawing/2014/main" id="{39450BE8-9AC4-BC4E-A3DF-01AAF3C710A0}"/>
              </a:ext>
            </a:extLst>
          </p:cNvPr>
          <p:cNvSpPr>
            <a:spLocks noGrp="1"/>
          </p:cNvSpPr>
          <p:nvPr>
            <p:ph type="pic" sz="quarter" idx="12"/>
          </p:nvPr>
        </p:nvSpPr>
        <p:spPr>
          <a:xfrm>
            <a:off x="719655" y="3429000"/>
            <a:ext cx="4452730" cy="3429000"/>
          </a:xfrm>
          <a:prstGeom prst="triangle">
            <a:avLst/>
          </a:prstGeom>
          <a:solidFill>
            <a:schemeClr val="bg1"/>
          </a:solidFill>
        </p:spPr>
        <p:txBody>
          <a:bodyPr/>
          <a:lstStyle/>
          <a:p>
            <a:r>
              <a:rPr lang="pt-BR"/>
              <a:t>Clique no ícone para adicionar uma imagem</a:t>
            </a:r>
          </a:p>
        </p:txBody>
      </p:sp>
      <p:pic>
        <p:nvPicPr>
          <p:cNvPr id="7" name="Gráfico 6">
            <a:extLst>
              <a:ext uri="{FF2B5EF4-FFF2-40B4-BE49-F238E27FC236}">
                <a16:creationId xmlns:a16="http://schemas.microsoft.com/office/drawing/2014/main" id="{69D85AF2-385F-DD44-A18B-DD1BD1C262F6}"/>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8377492" y="6265335"/>
            <a:ext cx="899347" cy="505882"/>
          </a:xfrm>
          <a:prstGeom prst="rect">
            <a:avLst/>
          </a:prstGeom>
        </p:spPr>
      </p:pic>
    </p:spTree>
    <p:extLst>
      <p:ext uri="{BB962C8B-B14F-4D97-AF65-F5344CB8AC3E}">
        <p14:creationId xmlns:p14="http://schemas.microsoft.com/office/powerpoint/2010/main" val="74811721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cSld name="22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Imagem 5">
            <a:extLst>
              <a:ext uri="{FF2B5EF4-FFF2-40B4-BE49-F238E27FC236}">
                <a16:creationId xmlns:a16="http://schemas.microsoft.com/office/drawing/2014/main" id="{65B6676D-763E-764C-8631-B5F80D58D1ED}"/>
              </a:ext>
            </a:extLst>
          </p:cNvPr>
          <p:cNvPicPr>
            <a:picLocks noChangeAspect="1"/>
          </p:cNvPicPr>
          <p:nvPr/>
        </p:nvPicPr>
        <p:blipFill>
          <a:blip r:embed="rId3" cstate="screen">
            <a:alphaModFix amt="85000"/>
            <a:extLst>
              <a:ext uri="{28A0092B-C50C-407E-A947-70E740481C1C}">
                <a14:useLocalDpi xmlns:a14="http://schemas.microsoft.com/office/drawing/2010/main"/>
              </a:ext>
            </a:extLst>
          </a:blip>
          <a:stretch>
            <a:fillRect/>
          </a:stretch>
        </p:blipFill>
        <p:spPr>
          <a:xfrm>
            <a:off x="-150645" y="853302"/>
            <a:ext cx="6689558" cy="5181558"/>
          </a:xfrm>
          <a:prstGeom prst="rect">
            <a:avLst/>
          </a:prstGeom>
        </p:spPr>
      </p:pic>
      <p:sp>
        <p:nvSpPr>
          <p:cNvPr id="3" name="Content Placeholder 2"/>
          <p:cNvSpPr>
            <a:spLocks noGrp="1"/>
          </p:cNvSpPr>
          <p:nvPr>
            <p:ph idx="1" hasCustomPrompt="1"/>
          </p:nvPr>
        </p:nvSpPr>
        <p:spPr>
          <a:xfrm>
            <a:off x="187326" y="1277768"/>
            <a:ext cx="5573394" cy="4899194"/>
          </a:xfrm>
        </p:spPr>
        <p:txBody>
          <a:bodyPr anchor="ctr">
            <a:normAutofit/>
          </a:bodyPr>
          <a:lstStyle>
            <a:lvl1pPr algn="ctr">
              <a:buFont typeface="Arial" panose="020B0604020202020204" pitchFamily="34" charset="0"/>
              <a:buNone/>
              <a:defRPr sz="4000"/>
            </a:lvl1pPr>
            <a:lvl2pPr algn="ctr">
              <a:buFont typeface="Arial" panose="020B0604020202020204" pitchFamily="34" charset="0"/>
              <a:buNone/>
              <a:defRPr/>
            </a:lvl2pPr>
            <a:lvl3pPr algn="ctr">
              <a:buFont typeface="Arial" panose="020B0604020202020204" pitchFamily="34" charset="0"/>
              <a:buNone/>
              <a:defRPr/>
            </a:lvl3pPr>
            <a:lvl4pPr algn="ctr">
              <a:buFont typeface="Arial" panose="020B0604020202020204" pitchFamily="34" charset="0"/>
              <a:buNone/>
              <a:defRPr/>
            </a:lvl4pPr>
            <a:lvl5pPr algn="ctr">
              <a:buFont typeface="Arial" panose="020B0604020202020204" pitchFamily="34" charset="0"/>
              <a:buNone/>
              <a:defRPr/>
            </a:lvl5pPr>
          </a:lstStyle>
          <a:p>
            <a:pPr lvl="0"/>
            <a:r>
              <a:rPr lang="en-US" dirty="0"/>
              <a:t>Click to edit Master text styles</a:t>
            </a:r>
          </a:p>
        </p:txBody>
      </p:sp>
      <p:sp>
        <p:nvSpPr>
          <p:cNvPr id="4" name="Espaço Reservado para Imagem 3">
            <a:extLst>
              <a:ext uri="{FF2B5EF4-FFF2-40B4-BE49-F238E27FC236}">
                <a16:creationId xmlns:a16="http://schemas.microsoft.com/office/drawing/2014/main" id="{31BC8909-F3F0-3D43-9CBA-1F44512A8870}"/>
              </a:ext>
            </a:extLst>
          </p:cNvPr>
          <p:cNvSpPr>
            <a:spLocks noGrp="1"/>
          </p:cNvSpPr>
          <p:nvPr>
            <p:ph type="pic" sz="quarter" idx="10"/>
          </p:nvPr>
        </p:nvSpPr>
        <p:spPr>
          <a:xfrm>
            <a:off x="6374321" y="711200"/>
            <a:ext cx="5465762" cy="5465763"/>
          </a:xfrm>
          <a:solidFill>
            <a:schemeClr val="bg1"/>
          </a:solidFill>
          <a:ln w="82550">
            <a:solidFill>
              <a:schemeClr val="bg1"/>
            </a:solidFill>
          </a:ln>
        </p:spPr>
        <p:txBody>
          <a:bodyPr/>
          <a:lstStyle/>
          <a:p>
            <a:r>
              <a:rPr lang="pt-BR"/>
              <a:t>Clique no ícone para adicionar uma imagem</a:t>
            </a:r>
          </a:p>
        </p:txBody>
      </p:sp>
      <p:sp>
        <p:nvSpPr>
          <p:cNvPr id="2" name="Título 1">
            <a:extLst>
              <a:ext uri="{FF2B5EF4-FFF2-40B4-BE49-F238E27FC236}">
                <a16:creationId xmlns:a16="http://schemas.microsoft.com/office/drawing/2014/main" id="{8BB37B58-2D3C-A648-8672-527B714E45F1}"/>
              </a:ext>
            </a:extLst>
          </p:cNvPr>
          <p:cNvSpPr>
            <a:spLocks noGrp="1"/>
          </p:cNvSpPr>
          <p:nvPr>
            <p:ph type="title" hasCustomPrompt="1"/>
          </p:nvPr>
        </p:nvSpPr>
        <p:spPr>
          <a:xfrm>
            <a:off x="187326" y="310896"/>
            <a:ext cx="5573394" cy="733925"/>
          </a:xfrm>
        </p:spPr>
        <p:txBody>
          <a:bodyPr/>
          <a:lstStyle>
            <a:lvl1pPr>
              <a:defRPr b="1" cap="all" spc="600" baseline="0"/>
            </a:lvl1pPr>
          </a:lstStyle>
          <a:p>
            <a:r>
              <a:rPr lang="pt-BR" dirty="0"/>
              <a:t>título Mestre</a:t>
            </a:r>
          </a:p>
        </p:txBody>
      </p:sp>
      <p:sp>
        <p:nvSpPr>
          <p:cNvPr id="5" name="Retângulo 4">
            <a:extLst>
              <a:ext uri="{FF2B5EF4-FFF2-40B4-BE49-F238E27FC236}">
                <a16:creationId xmlns:a16="http://schemas.microsoft.com/office/drawing/2014/main" id="{1C548C15-4E81-4248-854F-41D03725D3B2}"/>
              </a:ext>
            </a:extLst>
          </p:cNvPr>
          <p:cNvSpPr/>
          <p:nvPr/>
        </p:nvSpPr>
        <p:spPr>
          <a:xfrm>
            <a:off x="6127180" y="398674"/>
            <a:ext cx="5900228" cy="614843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pt-BR"/>
          </a:p>
        </p:txBody>
      </p:sp>
      <p:pic>
        <p:nvPicPr>
          <p:cNvPr id="9" name="Gráfico 8">
            <a:extLst>
              <a:ext uri="{FF2B5EF4-FFF2-40B4-BE49-F238E27FC236}">
                <a16:creationId xmlns:a16="http://schemas.microsoft.com/office/drawing/2014/main" id="{83A361A2-8C4F-7B4A-83E1-EAC1A972CCBC}"/>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454751" y="6356771"/>
            <a:ext cx="899347" cy="505882"/>
          </a:xfrm>
          <a:prstGeom prst="rect">
            <a:avLst/>
          </a:prstGeom>
        </p:spPr>
      </p:pic>
    </p:spTree>
    <p:extLst>
      <p:ext uri="{BB962C8B-B14F-4D97-AF65-F5344CB8AC3E}">
        <p14:creationId xmlns:p14="http://schemas.microsoft.com/office/powerpoint/2010/main" val="427052372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cSld name="23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606481" y="442343"/>
            <a:ext cx="5147318" cy="5784210"/>
          </a:xfrm>
        </p:spPr>
        <p:txBody>
          <a:bodyPr anchor="ctr"/>
          <a:lstStyle>
            <a:lvl1pPr algn="ctr">
              <a:buNone/>
              <a:defRPr cap="all" baseline="0"/>
            </a:lvl1pPr>
            <a:lvl2pPr algn="ctr">
              <a:buNone/>
              <a:defRPr cap="all" baseline="0"/>
            </a:lvl2pPr>
            <a:lvl3pPr algn="ctr">
              <a:buNone/>
              <a:defRPr cap="all" baseline="0"/>
            </a:lvl3pPr>
            <a:lvl4pPr algn="ctr">
              <a:buNone/>
              <a:defRPr cap="all" baseline="0"/>
            </a:lvl4pPr>
            <a:lvl5pPr algn="ctr">
              <a:buNone/>
              <a:defRPr cap="all" baseline="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Espaço Reservado para Imagem 3">
            <a:extLst>
              <a:ext uri="{FF2B5EF4-FFF2-40B4-BE49-F238E27FC236}">
                <a16:creationId xmlns:a16="http://schemas.microsoft.com/office/drawing/2014/main" id="{48A63BEF-5E1C-1549-AADE-A802C31EE94D}"/>
              </a:ext>
            </a:extLst>
          </p:cNvPr>
          <p:cNvSpPr>
            <a:spLocks noGrp="1"/>
          </p:cNvSpPr>
          <p:nvPr>
            <p:ph type="pic" sz="quarter" idx="11"/>
          </p:nvPr>
        </p:nvSpPr>
        <p:spPr>
          <a:xfrm>
            <a:off x="403858" y="0"/>
            <a:ext cx="5664398" cy="6858000"/>
          </a:xfrm>
          <a:ln w="63500">
            <a:noFill/>
          </a:ln>
        </p:spPr>
        <p:txBody>
          <a:bodyPr/>
          <a:lstStyle/>
          <a:p>
            <a:r>
              <a:rPr lang="pt-BR"/>
              <a:t>Clique no ícone para adicionar uma imagem</a:t>
            </a:r>
            <a:endParaRPr lang="pt-BR" dirty="0"/>
          </a:p>
        </p:txBody>
      </p:sp>
      <p:sp>
        <p:nvSpPr>
          <p:cNvPr id="7" name="Espaço Reservado para Imagem 3">
            <a:extLst>
              <a:ext uri="{FF2B5EF4-FFF2-40B4-BE49-F238E27FC236}">
                <a16:creationId xmlns:a16="http://schemas.microsoft.com/office/drawing/2014/main" id="{49A0F302-B3A7-0D44-A7C1-AF62CB859D6C}"/>
              </a:ext>
            </a:extLst>
          </p:cNvPr>
          <p:cNvSpPr>
            <a:spLocks noGrp="1"/>
          </p:cNvSpPr>
          <p:nvPr>
            <p:ph type="pic" sz="quarter" idx="12"/>
          </p:nvPr>
        </p:nvSpPr>
        <p:spPr>
          <a:xfrm>
            <a:off x="1815167" y="2189934"/>
            <a:ext cx="2841779" cy="2688764"/>
          </a:xfrm>
          <a:ln w="63500">
            <a:solidFill>
              <a:schemeClr val="bg1"/>
            </a:solidFill>
          </a:ln>
        </p:spPr>
        <p:txBody>
          <a:bodyPr/>
          <a:lstStyle/>
          <a:p>
            <a:r>
              <a:rPr lang="pt-BR"/>
              <a:t>Clique no ícone para adicionar uma imagem</a:t>
            </a:r>
            <a:endParaRPr lang="pt-BR" dirty="0"/>
          </a:p>
        </p:txBody>
      </p:sp>
      <p:pic>
        <p:nvPicPr>
          <p:cNvPr id="6" name="Gráfico 5">
            <a:extLst>
              <a:ext uri="{FF2B5EF4-FFF2-40B4-BE49-F238E27FC236}">
                <a16:creationId xmlns:a16="http://schemas.microsoft.com/office/drawing/2014/main" id="{DAD476D7-3F00-744D-8819-B3368D76C618}"/>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8979071" y="6298745"/>
            <a:ext cx="899347" cy="505882"/>
          </a:xfrm>
          <a:prstGeom prst="rect">
            <a:avLst/>
          </a:prstGeom>
        </p:spPr>
      </p:pic>
    </p:spTree>
    <p:extLst>
      <p:ext uri="{BB962C8B-B14F-4D97-AF65-F5344CB8AC3E}">
        <p14:creationId xmlns:p14="http://schemas.microsoft.com/office/powerpoint/2010/main" val="185513767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userDrawn="1">
  <p:cSld name="1_Conteúdo com Legenda">
    <p:spTree>
      <p:nvGrpSpPr>
        <p:cNvPr id="1" name=""/>
        <p:cNvGrpSpPr/>
        <p:nvPr/>
      </p:nvGrpSpPr>
      <p:grpSpPr>
        <a:xfrm>
          <a:off x="0" y="0"/>
          <a:ext cx="0" cy="0"/>
          <a:chOff x="0" y="0"/>
          <a:chExt cx="0" cy="0"/>
        </a:xfrm>
      </p:grpSpPr>
      <p:pic>
        <p:nvPicPr>
          <p:cNvPr id="8" name="Imagem 7">
            <a:extLst>
              <a:ext uri="{FF2B5EF4-FFF2-40B4-BE49-F238E27FC236}">
                <a16:creationId xmlns:a16="http://schemas.microsoft.com/office/drawing/2014/main" id="{06960A91-E43B-4548-A6B6-EFD4F2161862}"/>
              </a:ext>
            </a:extLst>
          </p:cNvPr>
          <p:cNvPicPr>
            <a:picLocks noChangeAspect="1"/>
          </p:cNvPicPr>
          <p:nvPr/>
        </p:nvPicPr>
        <p:blipFill>
          <a:blip r:embed="rId2" cstate="screen">
            <a:alphaModFix amt="85000"/>
            <a:extLst>
              <a:ext uri="{28A0092B-C50C-407E-A947-70E740481C1C}">
                <a14:useLocalDpi xmlns:a14="http://schemas.microsoft.com/office/drawing/2010/main"/>
              </a:ext>
            </a:extLst>
          </a:blip>
          <a:stretch>
            <a:fillRect/>
          </a:stretch>
        </p:blipFill>
        <p:spPr>
          <a:xfrm>
            <a:off x="2564990" y="-191782"/>
            <a:ext cx="8853898" cy="6858000"/>
          </a:xfrm>
          <a:prstGeom prst="rect">
            <a:avLst/>
          </a:prstGeom>
        </p:spPr>
      </p:pic>
      <p:sp>
        <p:nvSpPr>
          <p:cNvPr id="3" name="Content Placeholder 2"/>
          <p:cNvSpPr>
            <a:spLocks noGrp="1"/>
          </p:cNvSpPr>
          <p:nvPr>
            <p:ph idx="1"/>
          </p:nvPr>
        </p:nvSpPr>
        <p:spPr>
          <a:xfrm>
            <a:off x="5650523" y="273051"/>
            <a:ext cx="6236677" cy="639316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
        <p:nvSpPr>
          <p:cNvPr id="10" name="Espaço Reservado para Imagem 9">
            <a:extLst>
              <a:ext uri="{FF2B5EF4-FFF2-40B4-BE49-F238E27FC236}">
                <a16:creationId xmlns:a16="http://schemas.microsoft.com/office/drawing/2014/main" id="{FC9B496D-D9CF-5841-A662-B49C2011E8AF}"/>
              </a:ext>
            </a:extLst>
          </p:cNvPr>
          <p:cNvSpPr>
            <a:spLocks noGrp="1"/>
          </p:cNvSpPr>
          <p:nvPr>
            <p:ph type="pic" sz="quarter" idx="10"/>
          </p:nvPr>
        </p:nvSpPr>
        <p:spPr>
          <a:xfrm>
            <a:off x="0" y="0"/>
            <a:ext cx="5111262" cy="6858000"/>
          </a:xfrm>
        </p:spPr>
        <p:txBody>
          <a:bodyPr/>
          <a:lstStyle/>
          <a:p>
            <a:endParaRPr lang="pt-BR"/>
          </a:p>
        </p:txBody>
      </p:sp>
      <p:pic>
        <p:nvPicPr>
          <p:cNvPr id="5" name="Gráfico 4">
            <a:extLst>
              <a:ext uri="{FF2B5EF4-FFF2-40B4-BE49-F238E27FC236}">
                <a16:creationId xmlns:a16="http://schemas.microsoft.com/office/drawing/2014/main" id="{E660A0C4-E8AC-A849-A2C7-244AC62AA285}"/>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8319187" y="6332008"/>
            <a:ext cx="899347" cy="505882"/>
          </a:xfrm>
          <a:prstGeom prst="rect">
            <a:avLst/>
          </a:prstGeom>
        </p:spPr>
      </p:pic>
    </p:spTree>
    <p:extLst>
      <p:ext uri="{BB962C8B-B14F-4D97-AF65-F5344CB8AC3E}">
        <p14:creationId xmlns:p14="http://schemas.microsoft.com/office/powerpoint/2010/main" val="40000474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2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1" name="Imagem 10">
            <a:extLst>
              <a:ext uri="{FF2B5EF4-FFF2-40B4-BE49-F238E27FC236}">
                <a16:creationId xmlns:a16="http://schemas.microsoft.com/office/drawing/2014/main" id="{A886A5FC-145E-2647-98DB-C79386FC6843}"/>
              </a:ext>
            </a:extLst>
          </p:cNvPr>
          <p:cNvPicPr>
            <a:picLocks noChangeAspect="1"/>
          </p:cNvPicPr>
          <p:nvPr/>
        </p:nvPicPr>
        <p:blipFill>
          <a:blip r:embed="rId3">
            <a:alphaModFix amt="85000"/>
          </a:blip>
          <a:stretch>
            <a:fillRect/>
          </a:stretch>
        </p:blipFill>
        <p:spPr>
          <a:xfrm>
            <a:off x="3188680" y="-109646"/>
            <a:ext cx="8853898" cy="6858000"/>
          </a:xfrm>
          <a:prstGeom prst="rect">
            <a:avLst/>
          </a:prstGeom>
        </p:spPr>
      </p:pic>
      <p:sp>
        <p:nvSpPr>
          <p:cNvPr id="2" name="Title 1"/>
          <p:cNvSpPr>
            <a:spLocks noGrp="1"/>
          </p:cNvSpPr>
          <p:nvPr>
            <p:ph type="title" hasCustomPrompt="1"/>
          </p:nvPr>
        </p:nvSpPr>
        <p:spPr>
          <a:xfrm>
            <a:off x="5737412" y="6242471"/>
            <a:ext cx="5844988" cy="451226"/>
          </a:xfrm>
        </p:spPr>
        <p:txBody>
          <a:bodyPr>
            <a:noAutofit/>
          </a:bodyPr>
          <a:lstStyle>
            <a:lvl1pPr>
              <a:defRPr sz="2000"/>
            </a:lvl1pPr>
          </a:lstStyle>
          <a:p>
            <a:r>
              <a:rPr lang="en-US" dirty="0" err="1"/>
              <a:t>fonte</a:t>
            </a:r>
            <a:endParaRPr lang="en-US" dirty="0"/>
          </a:p>
        </p:txBody>
      </p:sp>
      <p:sp>
        <p:nvSpPr>
          <p:cNvPr id="3" name="Content Placeholder 2"/>
          <p:cNvSpPr>
            <a:spLocks noGrp="1"/>
          </p:cNvSpPr>
          <p:nvPr>
            <p:ph idx="1" hasCustomPrompt="1"/>
          </p:nvPr>
        </p:nvSpPr>
        <p:spPr>
          <a:xfrm>
            <a:off x="5737412" y="711203"/>
            <a:ext cx="5844988" cy="5241362"/>
          </a:xfrm>
        </p:spPr>
        <p:txBody>
          <a:bodyPr anchor="ctr"/>
          <a:lstStyle>
            <a:lvl1pPr indent="0" algn="ctr">
              <a:buNone/>
              <a:defRPr i="1"/>
            </a:lvl1pPr>
          </a:lstStyle>
          <a:p>
            <a:pPr lvl="0"/>
            <a:r>
              <a:rPr lang="en-US" dirty="0"/>
              <a:t>Click to edit Master text styles</a:t>
            </a:r>
          </a:p>
        </p:txBody>
      </p:sp>
      <p:sp>
        <p:nvSpPr>
          <p:cNvPr id="41" name="Espaço Reservado para Imagem 40">
            <a:extLst>
              <a:ext uri="{FF2B5EF4-FFF2-40B4-BE49-F238E27FC236}">
                <a16:creationId xmlns:a16="http://schemas.microsoft.com/office/drawing/2014/main" id="{1847BAF3-4AAB-2540-A9FE-C08A6150242C}"/>
              </a:ext>
            </a:extLst>
          </p:cNvPr>
          <p:cNvSpPr>
            <a:spLocks noGrp="1"/>
          </p:cNvSpPr>
          <p:nvPr>
            <p:ph type="pic" sz="quarter" idx="11"/>
          </p:nvPr>
        </p:nvSpPr>
        <p:spPr>
          <a:xfrm>
            <a:off x="196944"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noFill/>
        </p:spPr>
        <p:txBody>
          <a:bodyPr wrap="square">
            <a:noAutofit/>
          </a:bodyPr>
          <a:lstStyle/>
          <a:p>
            <a:r>
              <a:rPr lang="pt-BR"/>
              <a:t>Clique no ícone para adicionar uma imagem</a:t>
            </a:r>
          </a:p>
        </p:txBody>
      </p:sp>
      <p:pic>
        <p:nvPicPr>
          <p:cNvPr id="44" name="Gráfico 43">
            <a:extLst>
              <a:ext uri="{FF2B5EF4-FFF2-40B4-BE49-F238E27FC236}">
                <a16:creationId xmlns:a16="http://schemas.microsoft.com/office/drawing/2014/main" id="{A633E95A-573D-0448-9782-B3567C0E769A}"/>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620168" y="-23891"/>
            <a:ext cx="568512" cy="676940"/>
          </a:xfrm>
          <a:prstGeom prst="rect">
            <a:avLst/>
          </a:prstGeom>
        </p:spPr>
      </p:pic>
      <p:pic>
        <p:nvPicPr>
          <p:cNvPr id="46" name="Gráfico 45">
            <a:extLst>
              <a:ext uri="{FF2B5EF4-FFF2-40B4-BE49-F238E27FC236}">
                <a16:creationId xmlns:a16="http://schemas.microsoft.com/office/drawing/2014/main" id="{FEB06EEF-92B9-A144-B7B0-FBA778EDF17A}"/>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8278675" y="-14590"/>
            <a:ext cx="862106" cy="662350"/>
          </a:xfrm>
          <a:prstGeom prst="rect">
            <a:avLst/>
          </a:prstGeom>
        </p:spPr>
      </p:pic>
      <p:pic>
        <p:nvPicPr>
          <p:cNvPr id="9" name="Gráfico 8">
            <a:extLst>
              <a:ext uri="{FF2B5EF4-FFF2-40B4-BE49-F238E27FC236}">
                <a16:creationId xmlns:a16="http://schemas.microsoft.com/office/drawing/2014/main" id="{B01C23A4-94EF-1F4E-92B5-5B0AA3461280}"/>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620168" y="-23891"/>
            <a:ext cx="568512" cy="676940"/>
          </a:xfrm>
          <a:prstGeom prst="rect">
            <a:avLst/>
          </a:prstGeom>
        </p:spPr>
      </p:pic>
      <p:pic>
        <p:nvPicPr>
          <p:cNvPr id="10" name="Gráfico 9">
            <a:extLst>
              <a:ext uri="{FF2B5EF4-FFF2-40B4-BE49-F238E27FC236}">
                <a16:creationId xmlns:a16="http://schemas.microsoft.com/office/drawing/2014/main" id="{A787628B-C089-144E-A453-332E6A754E50}"/>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8278675" y="-14590"/>
            <a:ext cx="862106" cy="662350"/>
          </a:xfrm>
          <a:prstGeom prst="rect">
            <a:avLst/>
          </a:prstGeom>
        </p:spPr>
      </p:pic>
      <p:pic>
        <p:nvPicPr>
          <p:cNvPr id="12" name="Gráfico 11">
            <a:extLst>
              <a:ext uri="{FF2B5EF4-FFF2-40B4-BE49-F238E27FC236}">
                <a16:creationId xmlns:a16="http://schemas.microsoft.com/office/drawing/2014/main" id="{97616863-2CDE-934D-8B6C-92FF5EA9109E}"/>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2454751" y="6242471"/>
            <a:ext cx="899347" cy="505882"/>
          </a:xfrm>
          <a:prstGeom prst="rect">
            <a:avLst/>
          </a:prstGeom>
        </p:spPr>
      </p:pic>
      <p:pic>
        <p:nvPicPr>
          <p:cNvPr id="13" name="Imagem 12">
            <a:extLst>
              <a:ext uri="{FF2B5EF4-FFF2-40B4-BE49-F238E27FC236}">
                <a16:creationId xmlns:a16="http://schemas.microsoft.com/office/drawing/2014/main" id="{5C771552-16CA-7F4A-9F05-19EC76D2CFD7}"/>
              </a:ext>
            </a:extLst>
          </p:cNvPr>
          <p:cNvPicPr>
            <a:picLocks noChangeAspect="1"/>
          </p:cNvPicPr>
          <p:nvPr/>
        </p:nvPicPr>
        <p:blipFill>
          <a:blip r:embed="rId3" cstate="screen">
            <a:alphaModFix amt="85000"/>
            <a:extLst>
              <a:ext uri="{28A0092B-C50C-407E-A947-70E740481C1C}">
                <a14:useLocalDpi xmlns:a14="http://schemas.microsoft.com/office/drawing/2010/main"/>
              </a:ext>
            </a:extLst>
          </a:blip>
          <a:stretch>
            <a:fillRect/>
          </a:stretch>
        </p:blipFill>
        <p:spPr>
          <a:xfrm>
            <a:off x="3188680" y="-109646"/>
            <a:ext cx="8853898" cy="6858000"/>
          </a:xfrm>
          <a:prstGeom prst="rect">
            <a:avLst/>
          </a:prstGeom>
        </p:spPr>
      </p:pic>
    </p:spTree>
    <p:extLst>
      <p:ext uri="{BB962C8B-B14F-4D97-AF65-F5344CB8AC3E}">
        <p14:creationId xmlns:p14="http://schemas.microsoft.com/office/powerpoint/2010/main" val="3032676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8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Imagem 7">
            <a:extLst>
              <a:ext uri="{FF2B5EF4-FFF2-40B4-BE49-F238E27FC236}">
                <a16:creationId xmlns:a16="http://schemas.microsoft.com/office/drawing/2014/main" id="{0E87C1F4-8387-1947-AFFB-2A0DE191E54D}"/>
              </a:ext>
            </a:extLst>
          </p:cNvPr>
          <p:cNvPicPr>
            <a:picLocks noChangeAspect="1"/>
          </p:cNvPicPr>
          <p:nvPr/>
        </p:nvPicPr>
        <p:blipFill>
          <a:blip r:embed="rId3">
            <a:alphaModFix amt="85000"/>
          </a:blip>
          <a:stretch>
            <a:fillRect/>
          </a:stretch>
        </p:blipFill>
        <p:spPr>
          <a:xfrm>
            <a:off x="3188680" y="-109646"/>
            <a:ext cx="8853898" cy="6858000"/>
          </a:xfrm>
          <a:prstGeom prst="rect">
            <a:avLst/>
          </a:prstGeom>
        </p:spPr>
      </p:pic>
      <p:sp>
        <p:nvSpPr>
          <p:cNvPr id="2" name="Title 1"/>
          <p:cNvSpPr>
            <a:spLocks noGrp="1"/>
          </p:cNvSpPr>
          <p:nvPr>
            <p:ph type="title" hasCustomPrompt="1"/>
          </p:nvPr>
        </p:nvSpPr>
        <p:spPr>
          <a:xfrm>
            <a:off x="6011732" y="6151031"/>
            <a:ext cx="5844988" cy="451226"/>
          </a:xfrm>
        </p:spPr>
        <p:txBody>
          <a:bodyPr>
            <a:noAutofit/>
          </a:bodyPr>
          <a:lstStyle>
            <a:lvl1pPr>
              <a:defRPr sz="2000"/>
            </a:lvl1pPr>
          </a:lstStyle>
          <a:p>
            <a:r>
              <a:rPr lang="en-US" dirty="0" err="1"/>
              <a:t>fonte</a:t>
            </a:r>
            <a:endParaRPr lang="en-US" dirty="0"/>
          </a:p>
        </p:txBody>
      </p:sp>
      <p:sp>
        <p:nvSpPr>
          <p:cNvPr id="3" name="Content Placeholder 2"/>
          <p:cNvSpPr>
            <a:spLocks noGrp="1"/>
          </p:cNvSpPr>
          <p:nvPr>
            <p:ph idx="1" hasCustomPrompt="1"/>
          </p:nvPr>
        </p:nvSpPr>
        <p:spPr>
          <a:xfrm>
            <a:off x="6011732" y="1577339"/>
            <a:ext cx="5844988" cy="4283785"/>
          </a:xfrm>
        </p:spPr>
        <p:txBody>
          <a:bodyPr anchor="ctr"/>
          <a:lstStyle>
            <a:lvl1pPr indent="0" algn="ctr">
              <a:buNone/>
              <a:defRPr i="1"/>
            </a:lvl1pPr>
          </a:lstStyle>
          <a:p>
            <a:pPr lvl="0"/>
            <a:r>
              <a:rPr lang="en-US" dirty="0"/>
              <a:t>Click to edit Master text styles</a:t>
            </a:r>
          </a:p>
        </p:txBody>
      </p:sp>
      <p:sp>
        <p:nvSpPr>
          <p:cNvPr id="41" name="Espaço Reservado para Imagem 40">
            <a:extLst>
              <a:ext uri="{FF2B5EF4-FFF2-40B4-BE49-F238E27FC236}">
                <a16:creationId xmlns:a16="http://schemas.microsoft.com/office/drawing/2014/main" id="{1847BAF3-4AAB-2540-A9FE-C08A6150242C}"/>
              </a:ext>
            </a:extLst>
          </p:cNvPr>
          <p:cNvSpPr>
            <a:spLocks noGrp="1"/>
          </p:cNvSpPr>
          <p:nvPr>
            <p:ph type="pic" sz="quarter" idx="11"/>
          </p:nvPr>
        </p:nvSpPr>
        <p:spPr>
          <a:xfrm>
            <a:off x="196944"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noFill/>
        </p:spPr>
        <p:txBody>
          <a:bodyPr wrap="square">
            <a:noAutofit/>
          </a:bodyPr>
          <a:lstStyle/>
          <a:p>
            <a:r>
              <a:rPr lang="pt-BR"/>
              <a:t>Clique no ícone para adicionar uma imagem</a:t>
            </a:r>
          </a:p>
        </p:txBody>
      </p:sp>
      <p:pic>
        <p:nvPicPr>
          <p:cNvPr id="44" name="Gráfico 43">
            <a:extLst>
              <a:ext uri="{FF2B5EF4-FFF2-40B4-BE49-F238E27FC236}">
                <a16:creationId xmlns:a16="http://schemas.microsoft.com/office/drawing/2014/main" id="{A633E95A-573D-0448-9782-B3567C0E769A}"/>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620168" y="-23891"/>
            <a:ext cx="568512" cy="676940"/>
          </a:xfrm>
          <a:prstGeom prst="rect">
            <a:avLst/>
          </a:prstGeom>
        </p:spPr>
      </p:pic>
      <p:pic>
        <p:nvPicPr>
          <p:cNvPr id="9" name="Gráfico 8">
            <a:extLst>
              <a:ext uri="{FF2B5EF4-FFF2-40B4-BE49-F238E27FC236}">
                <a16:creationId xmlns:a16="http://schemas.microsoft.com/office/drawing/2014/main" id="{5EE8EE3B-F1EE-1F4F-9225-8D77E2FB4172}"/>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2454751" y="6242471"/>
            <a:ext cx="899347" cy="505882"/>
          </a:xfrm>
          <a:prstGeom prst="rect">
            <a:avLst/>
          </a:prstGeom>
        </p:spPr>
      </p:pic>
      <p:pic>
        <p:nvPicPr>
          <p:cNvPr id="12" name="Imagem 11">
            <a:extLst>
              <a:ext uri="{FF2B5EF4-FFF2-40B4-BE49-F238E27FC236}">
                <a16:creationId xmlns:a16="http://schemas.microsoft.com/office/drawing/2014/main" id="{4F4E2561-7FE3-D44F-84C8-DE736941D312}"/>
              </a:ext>
            </a:extLst>
          </p:cNvPr>
          <p:cNvPicPr>
            <a:picLocks noChangeAspect="1"/>
          </p:cNvPicPr>
          <p:nvPr/>
        </p:nvPicPr>
        <p:blipFill>
          <a:blip r:embed="rId8"/>
          <a:stretch>
            <a:fillRect/>
          </a:stretch>
        </p:blipFill>
        <p:spPr>
          <a:xfrm>
            <a:off x="5953932" y="700402"/>
            <a:ext cx="5901978" cy="562747"/>
          </a:xfrm>
          <a:prstGeom prst="rect">
            <a:avLst/>
          </a:prstGeom>
        </p:spPr>
      </p:pic>
      <p:pic>
        <p:nvPicPr>
          <p:cNvPr id="10" name="Imagem 9">
            <a:extLst>
              <a:ext uri="{FF2B5EF4-FFF2-40B4-BE49-F238E27FC236}">
                <a16:creationId xmlns:a16="http://schemas.microsoft.com/office/drawing/2014/main" id="{E39A98B7-1030-664F-8568-6FC44821601D}"/>
              </a:ext>
            </a:extLst>
          </p:cNvPr>
          <p:cNvPicPr>
            <a:picLocks noChangeAspect="1"/>
          </p:cNvPicPr>
          <p:nvPr/>
        </p:nvPicPr>
        <p:blipFill>
          <a:blip r:embed="rId3" cstate="screen">
            <a:alphaModFix amt="85000"/>
            <a:extLst>
              <a:ext uri="{28A0092B-C50C-407E-A947-70E740481C1C}">
                <a14:useLocalDpi xmlns:a14="http://schemas.microsoft.com/office/drawing/2010/main"/>
              </a:ext>
            </a:extLst>
          </a:blip>
          <a:stretch>
            <a:fillRect/>
          </a:stretch>
        </p:blipFill>
        <p:spPr>
          <a:xfrm>
            <a:off x="3188680" y="-1358"/>
            <a:ext cx="8853898" cy="6858000"/>
          </a:xfrm>
          <a:prstGeom prst="rect">
            <a:avLst/>
          </a:prstGeom>
        </p:spPr>
      </p:pic>
    </p:spTree>
    <p:extLst>
      <p:ext uri="{BB962C8B-B14F-4D97-AF65-F5344CB8AC3E}">
        <p14:creationId xmlns:p14="http://schemas.microsoft.com/office/powerpoint/2010/main" val="39886710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7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m 4">
            <a:extLst>
              <a:ext uri="{FF2B5EF4-FFF2-40B4-BE49-F238E27FC236}">
                <a16:creationId xmlns:a16="http://schemas.microsoft.com/office/drawing/2014/main" id="{EC60314C-7A12-204D-AF5F-CBEF0180DA22}"/>
              </a:ext>
            </a:extLst>
          </p:cNvPr>
          <p:cNvPicPr>
            <a:picLocks noChangeAspect="1"/>
          </p:cNvPicPr>
          <p:nvPr/>
        </p:nvPicPr>
        <p:blipFill>
          <a:blip r:embed="rId3">
            <a:alphaModFix amt="85000"/>
          </a:blip>
          <a:stretch>
            <a:fillRect/>
          </a:stretch>
        </p:blipFill>
        <p:spPr>
          <a:xfrm>
            <a:off x="3188680" y="-109646"/>
            <a:ext cx="8853898" cy="6858000"/>
          </a:xfrm>
          <a:prstGeom prst="rect">
            <a:avLst/>
          </a:prstGeom>
        </p:spPr>
      </p:pic>
      <p:sp>
        <p:nvSpPr>
          <p:cNvPr id="3" name="Content Placeholder 2"/>
          <p:cNvSpPr>
            <a:spLocks noGrp="1"/>
          </p:cNvSpPr>
          <p:nvPr>
            <p:ph idx="1" hasCustomPrompt="1"/>
          </p:nvPr>
        </p:nvSpPr>
        <p:spPr>
          <a:xfrm>
            <a:off x="5915410" y="306658"/>
            <a:ext cx="5844988" cy="6244683"/>
          </a:xfrm>
        </p:spPr>
        <p:txBody>
          <a:bodyPr anchor="ctr"/>
          <a:lstStyle>
            <a:lvl1pPr indent="0" algn="l">
              <a:buFont typeface="Arial" panose="020B0604020202020204" pitchFamily="34" charset="0"/>
              <a:buChar char="•"/>
              <a:defRPr i="0"/>
            </a:lvl1pPr>
          </a:lstStyle>
          <a:p>
            <a:pPr lvl="0"/>
            <a:r>
              <a:rPr lang="en-US" dirty="0"/>
              <a:t>Click to edit Master text styles</a:t>
            </a:r>
          </a:p>
        </p:txBody>
      </p:sp>
      <p:sp>
        <p:nvSpPr>
          <p:cNvPr id="41" name="Espaço Reservado para Imagem 40">
            <a:extLst>
              <a:ext uri="{FF2B5EF4-FFF2-40B4-BE49-F238E27FC236}">
                <a16:creationId xmlns:a16="http://schemas.microsoft.com/office/drawing/2014/main" id="{1847BAF3-4AAB-2540-A9FE-C08A6150242C}"/>
              </a:ext>
            </a:extLst>
          </p:cNvPr>
          <p:cNvSpPr>
            <a:spLocks noGrp="1"/>
          </p:cNvSpPr>
          <p:nvPr>
            <p:ph type="pic" sz="quarter" idx="11"/>
          </p:nvPr>
        </p:nvSpPr>
        <p:spPr>
          <a:xfrm>
            <a:off x="196944"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noFill/>
        </p:spPr>
        <p:txBody>
          <a:bodyPr wrap="square">
            <a:noAutofit/>
          </a:bodyPr>
          <a:lstStyle/>
          <a:p>
            <a:r>
              <a:rPr lang="pt-BR"/>
              <a:t>Clique no ícone para adicionar uma imagem</a:t>
            </a:r>
          </a:p>
        </p:txBody>
      </p:sp>
      <p:pic>
        <p:nvPicPr>
          <p:cNvPr id="6" name="Gráfico 5">
            <a:extLst>
              <a:ext uri="{FF2B5EF4-FFF2-40B4-BE49-F238E27FC236}">
                <a16:creationId xmlns:a16="http://schemas.microsoft.com/office/drawing/2014/main" id="{149FEFE9-F668-2440-9630-BFB45759A50E}"/>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454751" y="6242471"/>
            <a:ext cx="899347" cy="505882"/>
          </a:xfrm>
          <a:prstGeom prst="rect">
            <a:avLst/>
          </a:prstGeom>
        </p:spPr>
      </p:pic>
      <p:pic>
        <p:nvPicPr>
          <p:cNvPr id="7" name="Imagem 6">
            <a:extLst>
              <a:ext uri="{FF2B5EF4-FFF2-40B4-BE49-F238E27FC236}">
                <a16:creationId xmlns:a16="http://schemas.microsoft.com/office/drawing/2014/main" id="{A3A6526A-0D5A-334F-8853-03528193AAEA}"/>
              </a:ext>
            </a:extLst>
          </p:cNvPr>
          <p:cNvPicPr>
            <a:picLocks noChangeAspect="1"/>
          </p:cNvPicPr>
          <p:nvPr/>
        </p:nvPicPr>
        <p:blipFill>
          <a:blip r:embed="rId3" cstate="screen">
            <a:alphaModFix amt="85000"/>
            <a:extLst>
              <a:ext uri="{28A0092B-C50C-407E-A947-70E740481C1C}">
                <a14:useLocalDpi xmlns:a14="http://schemas.microsoft.com/office/drawing/2010/main"/>
              </a:ext>
            </a:extLst>
          </a:blip>
          <a:stretch>
            <a:fillRect/>
          </a:stretch>
        </p:blipFill>
        <p:spPr>
          <a:xfrm>
            <a:off x="3188680" y="-109646"/>
            <a:ext cx="8853898" cy="6858000"/>
          </a:xfrm>
          <a:prstGeom prst="rect">
            <a:avLst/>
          </a:prstGeom>
        </p:spPr>
      </p:pic>
    </p:spTree>
    <p:extLst>
      <p:ext uri="{BB962C8B-B14F-4D97-AF65-F5344CB8AC3E}">
        <p14:creationId xmlns:p14="http://schemas.microsoft.com/office/powerpoint/2010/main" val="14852280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Imagem 6">
            <a:extLst>
              <a:ext uri="{FF2B5EF4-FFF2-40B4-BE49-F238E27FC236}">
                <a16:creationId xmlns:a16="http://schemas.microsoft.com/office/drawing/2014/main" id="{D938A840-BD25-1547-9BB4-4F35D9D1E489}"/>
              </a:ext>
            </a:extLst>
          </p:cNvPr>
          <p:cNvPicPr>
            <a:picLocks noChangeAspect="1"/>
          </p:cNvPicPr>
          <p:nvPr/>
        </p:nvPicPr>
        <p:blipFill>
          <a:blip r:embed="rId3">
            <a:alphaModFix amt="85000"/>
          </a:blip>
          <a:stretch>
            <a:fillRect/>
          </a:stretch>
        </p:blipFill>
        <p:spPr>
          <a:xfrm>
            <a:off x="3188680" y="-109646"/>
            <a:ext cx="8853898" cy="6858000"/>
          </a:xfrm>
          <a:prstGeom prst="rect">
            <a:avLst/>
          </a:prstGeom>
        </p:spPr>
      </p:pic>
      <p:sp>
        <p:nvSpPr>
          <p:cNvPr id="2" name="Title 1"/>
          <p:cNvSpPr>
            <a:spLocks noGrp="1"/>
          </p:cNvSpPr>
          <p:nvPr>
            <p:ph type="title" hasCustomPrompt="1"/>
          </p:nvPr>
        </p:nvSpPr>
        <p:spPr>
          <a:xfrm>
            <a:off x="5314950" y="484188"/>
            <a:ext cx="6267450" cy="1143000"/>
          </a:xfrm>
        </p:spPr>
        <p:txBody>
          <a:bodyPr/>
          <a:lstStyle>
            <a:lvl1pPr algn="l">
              <a:defRPr b="1" cap="all" baseline="0"/>
            </a:lvl1pPr>
          </a:lstStyle>
          <a:p>
            <a:r>
              <a:rPr lang="en-US" dirty="0"/>
              <a:t>Click to edit Master title style</a:t>
            </a:r>
          </a:p>
        </p:txBody>
      </p:sp>
      <p:sp>
        <p:nvSpPr>
          <p:cNvPr id="3" name="Content Placeholder 2"/>
          <p:cNvSpPr>
            <a:spLocks noGrp="1"/>
          </p:cNvSpPr>
          <p:nvPr>
            <p:ph idx="1"/>
          </p:nvPr>
        </p:nvSpPr>
        <p:spPr>
          <a:xfrm>
            <a:off x="5314950" y="2019300"/>
            <a:ext cx="6267450" cy="4106864"/>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14" name="Espaço Reservado para Imagem 13">
            <a:extLst>
              <a:ext uri="{FF2B5EF4-FFF2-40B4-BE49-F238E27FC236}">
                <a16:creationId xmlns:a16="http://schemas.microsoft.com/office/drawing/2014/main" id="{150A4962-0155-644D-8F10-8E7C917A6FE0}"/>
              </a:ext>
            </a:extLst>
          </p:cNvPr>
          <p:cNvSpPr>
            <a:spLocks noGrp="1"/>
          </p:cNvSpPr>
          <p:nvPr>
            <p:ph type="pic" sz="quarter" idx="13"/>
          </p:nvPr>
        </p:nvSpPr>
        <p:spPr>
          <a:xfrm>
            <a:off x="0" y="139733"/>
            <a:ext cx="5060217" cy="6578534"/>
          </a:xfrm>
          <a:custGeom>
            <a:avLst/>
            <a:gdLst>
              <a:gd name="connsiteX0" fmla="*/ 4626387 w 5060217"/>
              <a:gd name="connsiteY0" fmla="*/ 1823052 h 6578534"/>
              <a:gd name="connsiteX1" fmla="*/ 4638696 w 5060217"/>
              <a:gd name="connsiteY1" fmla="*/ 1870924 h 6578534"/>
              <a:gd name="connsiteX2" fmla="*/ 4686300 w 5060217"/>
              <a:gd name="connsiteY2" fmla="*/ 2343150 h 6578534"/>
              <a:gd name="connsiteX3" fmla="*/ 4674589 w 5060217"/>
              <a:gd name="connsiteY3" fmla="*/ 2575083 h 6578534"/>
              <a:gd name="connsiteX4" fmla="*/ 4702153 w 5060217"/>
              <a:gd name="connsiteY4" fmla="*/ 2682374 h 6578534"/>
              <a:gd name="connsiteX5" fmla="*/ 4281462 w 5060217"/>
              <a:gd name="connsiteY5" fmla="*/ 4824102 h 6578534"/>
              <a:gd name="connsiteX6" fmla="*/ 2196131 w 5060217"/>
              <a:gd name="connsiteY6" fmla="*/ 6320569 h 6578534"/>
              <a:gd name="connsiteX7" fmla="*/ 2066079 w 5060217"/>
              <a:gd name="connsiteY7" fmla="*/ 6326178 h 6578534"/>
              <a:gd name="connsiteX8" fmla="*/ 2123338 w 5060217"/>
              <a:gd name="connsiteY8" fmla="*/ 6350242 h 6578534"/>
              <a:gd name="connsiteX9" fmla="*/ 4683301 w 5060217"/>
              <a:gd name="connsiteY9" fmla="*/ 4294505 h 6578534"/>
              <a:gd name="connsiteX10" fmla="*/ 4655854 w 5060217"/>
              <a:gd name="connsiteY10" fmla="*/ 1877393 h 6578534"/>
              <a:gd name="connsiteX11" fmla="*/ 3498592 w 5060217"/>
              <a:gd name="connsiteY11" fmla="*/ 1056985 h 6578534"/>
              <a:gd name="connsiteX12" fmla="*/ 3337138 w 5060217"/>
              <a:gd name="connsiteY12" fmla="*/ 1066413 h 6578534"/>
              <a:gd name="connsiteX13" fmla="*/ 3413706 w 5060217"/>
              <a:gd name="connsiteY13" fmla="*/ 1185500 h 6578534"/>
              <a:gd name="connsiteX14" fmla="*/ 3500323 w 5060217"/>
              <a:gd name="connsiteY14" fmla="*/ 1350784 h 6578534"/>
              <a:gd name="connsiteX15" fmla="*/ 3549467 w 5060217"/>
              <a:gd name="connsiteY15" fmla="*/ 1360682 h 6578534"/>
              <a:gd name="connsiteX16" fmla="*/ 3921987 w 5060217"/>
              <a:gd name="connsiteY16" fmla="*/ 1516770 h 6578534"/>
              <a:gd name="connsiteX17" fmla="*/ 4370293 w 5060217"/>
              <a:gd name="connsiteY17" fmla="*/ 1919500 h 6578534"/>
              <a:gd name="connsiteX18" fmla="*/ 4455962 w 5060217"/>
              <a:gd name="connsiteY18" fmla="*/ 2049627 h 6578534"/>
              <a:gd name="connsiteX19" fmla="*/ 4435081 w 5060217"/>
              <a:gd name="connsiteY19" fmla="*/ 1912810 h 6578534"/>
              <a:gd name="connsiteX20" fmla="*/ 4220742 w 5060217"/>
              <a:gd name="connsiteY20" fmla="*/ 1325333 h 6578534"/>
              <a:gd name="connsiteX21" fmla="*/ 4209760 w 5060217"/>
              <a:gd name="connsiteY21" fmla="*/ 1307255 h 6578534"/>
              <a:gd name="connsiteX22" fmla="*/ 4180962 w 5060217"/>
              <a:gd name="connsiteY22" fmla="*/ 1283086 h 6578534"/>
              <a:gd name="connsiteX23" fmla="*/ 3857392 w 5060217"/>
              <a:gd name="connsiteY23" fmla="*/ 1116874 h 6578534"/>
              <a:gd name="connsiteX24" fmla="*/ 3498592 w 5060217"/>
              <a:gd name="connsiteY24" fmla="*/ 1056985 h 6578534"/>
              <a:gd name="connsiteX25" fmla="*/ 2343150 w 5060217"/>
              <a:gd name="connsiteY25" fmla="*/ 207837 h 6578534"/>
              <a:gd name="connsiteX26" fmla="*/ 207837 w 5060217"/>
              <a:gd name="connsiteY26" fmla="*/ 2343150 h 6578534"/>
              <a:gd name="connsiteX27" fmla="*/ 251219 w 5060217"/>
              <a:gd name="connsiteY27" fmla="*/ 2773490 h 6578534"/>
              <a:gd name="connsiteX28" fmla="*/ 290895 w 5060217"/>
              <a:gd name="connsiteY28" fmla="*/ 2927795 h 6578534"/>
              <a:gd name="connsiteX29" fmla="*/ 304623 w 5060217"/>
              <a:gd name="connsiteY29" fmla="*/ 2811191 h 6578534"/>
              <a:gd name="connsiteX30" fmla="*/ 2225450 w 5060217"/>
              <a:gd name="connsiteY30" fmla="*/ 416807 h 6578534"/>
              <a:gd name="connsiteX31" fmla="*/ 2403559 w 5060217"/>
              <a:gd name="connsiteY31" fmla="*/ 428421 h 6578534"/>
              <a:gd name="connsiteX32" fmla="*/ 3211391 w 5060217"/>
              <a:gd name="connsiteY32" fmla="*/ 899383 h 6578534"/>
              <a:gd name="connsiteX33" fmla="*/ 3224132 w 5060217"/>
              <a:gd name="connsiteY33" fmla="*/ 915764 h 6578534"/>
              <a:gd name="connsiteX34" fmla="*/ 3318049 w 5060217"/>
              <a:gd name="connsiteY34" fmla="*/ 898513 h 6578534"/>
              <a:gd name="connsiteX35" fmla="*/ 3910602 w 5060217"/>
              <a:gd name="connsiteY35" fmla="*/ 956283 h 6578534"/>
              <a:gd name="connsiteX36" fmla="*/ 3996185 w 5060217"/>
              <a:gd name="connsiteY36" fmla="*/ 992012 h 6578534"/>
              <a:gd name="connsiteX37" fmla="*/ 3990862 w 5060217"/>
              <a:gd name="connsiteY37" fmla="*/ 984893 h 6578534"/>
              <a:gd name="connsiteX38" fmla="*/ 2343150 w 5060217"/>
              <a:gd name="connsiteY38" fmla="*/ 207837 h 6578534"/>
              <a:gd name="connsiteX39" fmla="*/ 2343150 w 5060217"/>
              <a:gd name="connsiteY39" fmla="*/ 0 h 6578534"/>
              <a:gd name="connsiteX40" fmla="*/ 4403495 w 5060217"/>
              <a:gd name="connsiteY40" fmla="*/ 1226266 h 6578534"/>
              <a:gd name="connsiteX41" fmla="*/ 4422802 w 5060217"/>
              <a:gd name="connsiteY41" fmla="*/ 1266345 h 6578534"/>
              <a:gd name="connsiteX42" fmla="*/ 4559761 w 5060217"/>
              <a:gd name="connsiteY42" fmla="*/ 1413593 h 6578534"/>
              <a:gd name="connsiteX43" fmla="*/ 4843890 w 5060217"/>
              <a:gd name="connsiteY43" fmla="*/ 4347715 h 6578534"/>
              <a:gd name="connsiteX44" fmla="*/ 2070128 w 5060217"/>
              <a:gd name="connsiteY44" fmla="*/ 6510832 h 6578534"/>
              <a:gd name="connsiteX45" fmla="*/ 1715274 w 5060217"/>
              <a:gd name="connsiteY45" fmla="*/ 6330634 h 6578534"/>
              <a:gd name="connsiteX46" fmla="*/ 1665862 w 5060217"/>
              <a:gd name="connsiteY46" fmla="*/ 6290042 h 6578534"/>
              <a:gd name="connsiteX47" fmla="*/ 1589330 w 5060217"/>
              <a:gd name="connsiteY47" fmla="*/ 6274629 h 6578534"/>
              <a:gd name="connsiteX48" fmla="*/ 1216810 w 5060217"/>
              <a:gd name="connsiteY48" fmla="*/ 6118541 h 6578534"/>
              <a:gd name="connsiteX49" fmla="*/ 387914 w 5060217"/>
              <a:gd name="connsiteY49" fmla="*/ 4504609 h 6578534"/>
              <a:gd name="connsiteX50" fmla="*/ 391971 w 5060217"/>
              <a:gd name="connsiteY50" fmla="*/ 4333331 h 6578534"/>
              <a:gd name="connsiteX51" fmla="*/ 388698 w 5060217"/>
              <a:gd name="connsiteY51" fmla="*/ 4323241 h 6578534"/>
              <a:gd name="connsiteX52" fmla="*/ 270295 w 5060217"/>
              <a:gd name="connsiteY52" fmla="*/ 3604092 h 6578534"/>
              <a:gd name="connsiteX53" fmla="*/ 264183 w 5060217"/>
              <a:gd name="connsiteY53" fmla="*/ 3421376 h 6578534"/>
              <a:gd name="connsiteX54" fmla="*/ 184136 w 5060217"/>
              <a:gd name="connsiteY54" fmla="*/ 3255210 h 6578534"/>
              <a:gd name="connsiteX55" fmla="*/ 0 w 5060217"/>
              <a:gd name="connsiteY55" fmla="*/ 2343150 h 6578534"/>
              <a:gd name="connsiteX56" fmla="*/ 2343150 w 5060217"/>
              <a:gd name="connsiteY56" fmla="*/ 0 h 6578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5060217" h="6578534">
                <a:moveTo>
                  <a:pt x="4626387" y="1823052"/>
                </a:moveTo>
                <a:lnTo>
                  <a:pt x="4638696" y="1870924"/>
                </a:lnTo>
                <a:cubicBezTo>
                  <a:pt x="4669909" y="2023457"/>
                  <a:pt x="4686300" y="2181389"/>
                  <a:pt x="4686300" y="2343150"/>
                </a:cubicBezTo>
                <a:lnTo>
                  <a:pt x="4674589" y="2575083"/>
                </a:lnTo>
                <a:lnTo>
                  <a:pt x="4702153" y="2682374"/>
                </a:lnTo>
                <a:cubicBezTo>
                  <a:pt x="4834570" y="3328070"/>
                  <a:pt x="4701658" y="4109309"/>
                  <a:pt x="4281462" y="4824102"/>
                </a:cubicBezTo>
                <a:cubicBezTo>
                  <a:pt x="3767890" y="5697739"/>
                  <a:pt x="2958871" y="6244674"/>
                  <a:pt x="2196131" y="6320569"/>
                </a:cubicBezTo>
                <a:lnTo>
                  <a:pt x="2066079" y="6326178"/>
                </a:lnTo>
                <a:lnTo>
                  <a:pt x="2123338" y="6350242"/>
                </a:lnTo>
                <a:cubicBezTo>
                  <a:pt x="3058321" y="6660044"/>
                  <a:pt x="4204456" y="5739660"/>
                  <a:pt x="4683301" y="4294505"/>
                </a:cubicBezTo>
                <a:cubicBezTo>
                  <a:pt x="4982580" y="3391283"/>
                  <a:pt x="4950367" y="2496843"/>
                  <a:pt x="4655854" y="1877393"/>
                </a:cubicBezTo>
                <a:close/>
                <a:moveTo>
                  <a:pt x="3498592" y="1056985"/>
                </a:moveTo>
                <a:lnTo>
                  <a:pt x="3337138" y="1066413"/>
                </a:lnTo>
                <a:lnTo>
                  <a:pt x="3413706" y="1185500"/>
                </a:lnTo>
                <a:lnTo>
                  <a:pt x="3500323" y="1350784"/>
                </a:lnTo>
                <a:lnTo>
                  <a:pt x="3549467" y="1360682"/>
                </a:lnTo>
                <a:cubicBezTo>
                  <a:pt x="3678935" y="1395549"/>
                  <a:pt x="3803793" y="1447289"/>
                  <a:pt x="3921987" y="1516770"/>
                </a:cubicBezTo>
                <a:cubicBezTo>
                  <a:pt x="4099277" y="1620991"/>
                  <a:pt x="4248983" y="1757728"/>
                  <a:pt x="4370293" y="1919500"/>
                </a:cubicBezTo>
                <a:lnTo>
                  <a:pt x="4455962" y="2049627"/>
                </a:lnTo>
                <a:lnTo>
                  <a:pt x="4435081" y="1912810"/>
                </a:lnTo>
                <a:cubicBezTo>
                  <a:pt x="4392415" y="1704304"/>
                  <a:pt x="4319359" y="1506869"/>
                  <a:pt x="4220742" y="1325333"/>
                </a:cubicBezTo>
                <a:lnTo>
                  <a:pt x="4209760" y="1307255"/>
                </a:lnTo>
                <a:lnTo>
                  <a:pt x="4180962" y="1283086"/>
                </a:lnTo>
                <a:cubicBezTo>
                  <a:pt x="4082306" y="1211713"/>
                  <a:pt x="3974264" y="1155599"/>
                  <a:pt x="3857392" y="1116874"/>
                </a:cubicBezTo>
                <a:cubicBezTo>
                  <a:pt x="3740519" y="1078148"/>
                  <a:pt x="3620347" y="1058645"/>
                  <a:pt x="3498592" y="1056985"/>
                </a:cubicBezTo>
                <a:close/>
                <a:moveTo>
                  <a:pt x="2343150" y="207837"/>
                </a:moveTo>
                <a:cubicBezTo>
                  <a:pt x="1163849" y="207837"/>
                  <a:pt x="207837" y="1163849"/>
                  <a:pt x="207837" y="2343150"/>
                </a:cubicBezTo>
                <a:cubicBezTo>
                  <a:pt x="207837" y="2490563"/>
                  <a:pt x="222775" y="2634487"/>
                  <a:pt x="251219" y="2773490"/>
                </a:cubicBezTo>
                <a:lnTo>
                  <a:pt x="290895" y="2927795"/>
                </a:lnTo>
                <a:lnTo>
                  <a:pt x="304623" y="2811191"/>
                </a:lnTo>
                <a:cubicBezTo>
                  <a:pt x="499268" y="1449911"/>
                  <a:pt x="1337364" y="427213"/>
                  <a:pt x="2225450" y="416807"/>
                </a:cubicBezTo>
                <a:cubicBezTo>
                  <a:pt x="2284657" y="416113"/>
                  <a:pt x="2344085" y="419918"/>
                  <a:pt x="2403559" y="428421"/>
                </a:cubicBezTo>
                <a:cubicBezTo>
                  <a:pt x="2715799" y="473068"/>
                  <a:pt x="2990520" y="641675"/>
                  <a:pt x="3211391" y="899383"/>
                </a:cubicBezTo>
                <a:lnTo>
                  <a:pt x="3224132" y="915764"/>
                </a:lnTo>
                <a:lnTo>
                  <a:pt x="3318049" y="898513"/>
                </a:lnTo>
                <a:cubicBezTo>
                  <a:pt x="3519055" y="875060"/>
                  <a:pt x="3718664" y="892685"/>
                  <a:pt x="3910602" y="956283"/>
                </a:cubicBezTo>
                <a:lnTo>
                  <a:pt x="3996185" y="992012"/>
                </a:lnTo>
                <a:lnTo>
                  <a:pt x="3990862" y="984893"/>
                </a:lnTo>
                <a:cubicBezTo>
                  <a:pt x="3599214" y="510325"/>
                  <a:pt x="3006507" y="207837"/>
                  <a:pt x="2343150" y="207837"/>
                </a:cubicBezTo>
                <a:close/>
                <a:moveTo>
                  <a:pt x="2343150" y="0"/>
                </a:moveTo>
                <a:cubicBezTo>
                  <a:pt x="3232834" y="0"/>
                  <a:pt x="4006707" y="495847"/>
                  <a:pt x="4403495" y="1226266"/>
                </a:cubicBezTo>
                <a:lnTo>
                  <a:pt x="4422802" y="1266345"/>
                </a:lnTo>
                <a:lnTo>
                  <a:pt x="4559761" y="1413593"/>
                </a:lnTo>
                <a:cubicBezTo>
                  <a:pt x="5085320" y="2055637"/>
                  <a:pt x="5225065" y="3197331"/>
                  <a:pt x="4843890" y="4347715"/>
                </a:cubicBezTo>
                <a:cubicBezTo>
                  <a:pt x="4335657" y="5881561"/>
                  <a:pt x="3093801" y="6850022"/>
                  <a:pt x="2070128" y="6510832"/>
                </a:cubicBezTo>
                <a:cubicBezTo>
                  <a:pt x="1942168" y="6468433"/>
                  <a:pt x="1823676" y="6407609"/>
                  <a:pt x="1715274" y="6330634"/>
                </a:cubicBezTo>
                <a:lnTo>
                  <a:pt x="1665862" y="6290042"/>
                </a:lnTo>
                <a:lnTo>
                  <a:pt x="1589330" y="6274629"/>
                </a:lnTo>
                <a:cubicBezTo>
                  <a:pt x="1459861" y="6239762"/>
                  <a:pt x="1335003" y="6188022"/>
                  <a:pt x="1216810" y="6118541"/>
                </a:cubicBezTo>
                <a:cubicBezTo>
                  <a:pt x="684939" y="5805878"/>
                  <a:pt x="401323" y="5200572"/>
                  <a:pt x="387914" y="4504609"/>
                </a:cubicBezTo>
                <a:lnTo>
                  <a:pt x="391971" y="4333331"/>
                </a:lnTo>
                <a:lnTo>
                  <a:pt x="388698" y="4323241"/>
                </a:lnTo>
                <a:cubicBezTo>
                  <a:pt x="325807" y="4100152"/>
                  <a:pt x="285323" y="3858268"/>
                  <a:pt x="270295" y="3604092"/>
                </a:cubicBezTo>
                <a:lnTo>
                  <a:pt x="264183" y="3421376"/>
                </a:lnTo>
                <a:lnTo>
                  <a:pt x="184136" y="3255210"/>
                </a:lnTo>
                <a:cubicBezTo>
                  <a:pt x="65567" y="2974879"/>
                  <a:pt x="0" y="2666672"/>
                  <a:pt x="0" y="2343150"/>
                </a:cubicBezTo>
                <a:cubicBezTo>
                  <a:pt x="0" y="1049064"/>
                  <a:pt x="1049064" y="0"/>
                  <a:pt x="2343150" y="0"/>
                </a:cubicBezTo>
                <a:close/>
              </a:path>
            </a:pathLst>
          </a:custGeom>
          <a:solidFill>
            <a:schemeClr val="bg1"/>
          </a:solidFill>
        </p:spPr>
        <p:txBody>
          <a:bodyPr wrap="square">
            <a:noAutofit/>
          </a:bodyPr>
          <a:lstStyle/>
          <a:p>
            <a:r>
              <a:rPr lang="pt-BR"/>
              <a:t>Clique no ícone para adicionar uma imagem</a:t>
            </a:r>
          </a:p>
        </p:txBody>
      </p:sp>
      <p:pic>
        <p:nvPicPr>
          <p:cNvPr id="9" name="Gráfico 8">
            <a:extLst>
              <a:ext uri="{FF2B5EF4-FFF2-40B4-BE49-F238E27FC236}">
                <a16:creationId xmlns:a16="http://schemas.microsoft.com/office/drawing/2014/main" id="{412C8224-12D4-304D-A6EA-881B8DE63142}"/>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7999001" y="6333754"/>
            <a:ext cx="899347" cy="505882"/>
          </a:xfrm>
          <a:prstGeom prst="rect">
            <a:avLst/>
          </a:prstGeom>
        </p:spPr>
      </p:pic>
      <p:pic>
        <p:nvPicPr>
          <p:cNvPr id="8" name="Imagem 7">
            <a:extLst>
              <a:ext uri="{FF2B5EF4-FFF2-40B4-BE49-F238E27FC236}">
                <a16:creationId xmlns:a16="http://schemas.microsoft.com/office/drawing/2014/main" id="{AB3194F7-AD86-5040-B243-31449BC2BB03}"/>
              </a:ext>
            </a:extLst>
          </p:cNvPr>
          <p:cNvPicPr>
            <a:picLocks noChangeAspect="1"/>
          </p:cNvPicPr>
          <p:nvPr/>
        </p:nvPicPr>
        <p:blipFill>
          <a:blip r:embed="rId3" cstate="screen">
            <a:alphaModFix amt="85000"/>
            <a:extLst>
              <a:ext uri="{28A0092B-C50C-407E-A947-70E740481C1C}">
                <a14:useLocalDpi xmlns:a14="http://schemas.microsoft.com/office/drawing/2010/main"/>
              </a:ext>
            </a:extLst>
          </a:blip>
          <a:stretch>
            <a:fillRect/>
          </a:stretch>
        </p:blipFill>
        <p:spPr>
          <a:xfrm>
            <a:off x="3188680" y="-109646"/>
            <a:ext cx="8853898" cy="6858000"/>
          </a:xfrm>
          <a:prstGeom prst="rect">
            <a:avLst/>
          </a:prstGeom>
        </p:spPr>
      </p:pic>
    </p:spTree>
    <p:extLst>
      <p:ext uri="{BB962C8B-B14F-4D97-AF65-F5344CB8AC3E}">
        <p14:creationId xmlns:p14="http://schemas.microsoft.com/office/powerpoint/2010/main" val="6733063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5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5295900" y="304801"/>
            <a:ext cx="6286500" cy="5821364"/>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Espaço Reservado para Imagem 13">
            <a:extLst>
              <a:ext uri="{FF2B5EF4-FFF2-40B4-BE49-F238E27FC236}">
                <a16:creationId xmlns:a16="http://schemas.microsoft.com/office/drawing/2014/main" id="{150A4962-0155-644D-8F10-8E7C917A6FE0}"/>
              </a:ext>
            </a:extLst>
          </p:cNvPr>
          <p:cNvSpPr>
            <a:spLocks noGrp="1"/>
          </p:cNvSpPr>
          <p:nvPr>
            <p:ph type="pic" sz="quarter" idx="13"/>
          </p:nvPr>
        </p:nvSpPr>
        <p:spPr>
          <a:xfrm>
            <a:off x="0" y="139733"/>
            <a:ext cx="5060217" cy="6578534"/>
          </a:xfrm>
          <a:custGeom>
            <a:avLst/>
            <a:gdLst>
              <a:gd name="connsiteX0" fmla="*/ 4626387 w 5060217"/>
              <a:gd name="connsiteY0" fmla="*/ 1823052 h 6578534"/>
              <a:gd name="connsiteX1" fmla="*/ 4638696 w 5060217"/>
              <a:gd name="connsiteY1" fmla="*/ 1870924 h 6578534"/>
              <a:gd name="connsiteX2" fmla="*/ 4686300 w 5060217"/>
              <a:gd name="connsiteY2" fmla="*/ 2343150 h 6578534"/>
              <a:gd name="connsiteX3" fmla="*/ 4674589 w 5060217"/>
              <a:gd name="connsiteY3" fmla="*/ 2575083 h 6578534"/>
              <a:gd name="connsiteX4" fmla="*/ 4702153 w 5060217"/>
              <a:gd name="connsiteY4" fmla="*/ 2682374 h 6578534"/>
              <a:gd name="connsiteX5" fmla="*/ 4281462 w 5060217"/>
              <a:gd name="connsiteY5" fmla="*/ 4824102 h 6578534"/>
              <a:gd name="connsiteX6" fmla="*/ 2196131 w 5060217"/>
              <a:gd name="connsiteY6" fmla="*/ 6320569 h 6578534"/>
              <a:gd name="connsiteX7" fmla="*/ 2066079 w 5060217"/>
              <a:gd name="connsiteY7" fmla="*/ 6326178 h 6578534"/>
              <a:gd name="connsiteX8" fmla="*/ 2123338 w 5060217"/>
              <a:gd name="connsiteY8" fmla="*/ 6350242 h 6578534"/>
              <a:gd name="connsiteX9" fmla="*/ 4683301 w 5060217"/>
              <a:gd name="connsiteY9" fmla="*/ 4294505 h 6578534"/>
              <a:gd name="connsiteX10" fmla="*/ 4655854 w 5060217"/>
              <a:gd name="connsiteY10" fmla="*/ 1877393 h 6578534"/>
              <a:gd name="connsiteX11" fmla="*/ 3498592 w 5060217"/>
              <a:gd name="connsiteY11" fmla="*/ 1056985 h 6578534"/>
              <a:gd name="connsiteX12" fmla="*/ 3337138 w 5060217"/>
              <a:gd name="connsiteY12" fmla="*/ 1066413 h 6578534"/>
              <a:gd name="connsiteX13" fmla="*/ 3413706 w 5060217"/>
              <a:gd name="connsiteY13" fmla="*/ 1185500 h 6578534"/>
              <a:gd name="connsiteX14" fmla="*/ 3500323 w 5060217"/>
              <a:gd name="connsiteY14" fmla="*/ 1350784 h 6578534"/>
              <a:gd name="connsiteX15" fmla="*/ 3549467 w 5060217"/>
              <a:gd name="connsiteY15" fmla="*/ 1360682 h 6578534"/>
              <a:gd name="connsiteX16" fmla="*/ 3921987 w 5060217"/>
              <a:gd name="connsiteY16" fmla="*/ 1516770 h 6578534"/>
              <a:gd name="connsiteX17" fmla="*/ 4370293 w 5060217"/>
              <a:gd name="connsiteY17" fmla="*/ 1919500 h 6578534"/>
              <a:gd name="connsiteX18" fmla="*/ 4455962 w 5060217"/>
              <a:gd name="connsiteY18" fmla="*/ 2049627 h 6578534"/>
              <a:gd name="connsiteX19" fmla="*/ 4435081 w 5060217"/>
              <a:gd name="connsiteY19" fmla="*/ 1912810 h 6578534"/>
              <a:gd name="connsiteX20" fmla="*/ 4220742 w 5060217"/>
              <a:gd name="connsiteY20" fmla="*/ 1325333 h 6578534"/>
              <a:gd name="connsiteX21" fmla="*/ 4209760 w 5060217"/>
              <a:gd name="connsiteY21" fmla="*/ 1307255 h 6578534"/>
              <a:gd name="connsiteX22" fmla="*/ 4180962 w 5060217"/>
              <a:gd name="connsiteY22" fmla="*/ 1283086 h 6578534"/>
              <a:gd name="connsiteX23" fmla="*/ 3857392 w 5060217"/>
              <a:gd name="connsiteY23" fmla="*/ 1116874 h 6578534"/>
              <a:gd name="connsiteX24" fmla="*/ 3498592 w 5060217"/>
              <a:gd name="connsiteY24" fmla="*/ 1056985 h 6578534"/>
              <a:gd name="connsiteX25" fmla="*/ 2343150 w 5060217"/>
              <a:gd name="connsiteY25" fmla="*/ 207837 h 6578534"/>
              <a:gd name="connsiteX26" fmla="*/ 207837 w 5060217"/>
              <a:gd name="connsiteY26" fmla="*/ 2343150 h 6578534"/>
              <a:gd name="connsiteX27" fmla="*/ 251219 w 5060217"/>
              <a:gd name="connsiteY27" fmla="*/ 2773490 h 6578534"/>
              <a:gd name="connsiteX28" fmla="*/ 290895 w 5060217"/>
              <a:gd name="connsiteY28" fmla="*/ 2927795 h 6578534"/>
              <a:gd name="connsiteX29" fmla="*/ 304623 w 5060217"/>
              <a:gd name="connsiteY29" fmla="*/ 2811191 h 6578534"/>
              <a:gd name="connsiteX30" fmla="*/ 2225450 w 5060217"/>
              <a:gd name="connsiteY30" fmla="*/ 416807 h 6578534"/>
              <a:gd name="connsiteX31" fmla="*/ 2403559 w 5060217"/>
              <a:gd name="connsiteY31" fmla="*/ 428421 h 6578534"/>
              <a:gd name="connsiteX32" fmla="*/ 3211391 w 5060217"/>
              <a:gd name="connsiteY32" fmla="*/ 899383 h 6578534"/>
              <a:gd name="connsiteX33" fmla="*/ 3224132 w 5060217"/>
              <a:gd name="connsiteY33" fmla="*/ 915764 h 6578534"/>
              <a:gd name="connsiteX34" fmla="*/ 3318049 w 5060217"/>
              <a:gd name="connsiteY34" fmla="*/ 898513 h 6578534"/>
              <a:gd name="connsiteX35" fmla="*/ 3910602 w 5060217"/>
              <a:gd name="connsiteY35" fmla="*/ 956283 h 6578534"/>
              <a:gd name="connsiteX36" fmla="*/ 3996185 w 5060217"/>
              <a:gd name="connsiteY36" fmla="*/ 992012 h 6578534"/>
              <a:gd name="connsiteX37" fmla="*/ 3990862 w 5060217"/>
              <a:gd name="connsiteY37" fmla="*/ 984893 h 6578534"/>
              <a:gd name="connsiteX38" fmla="*/ 2343150 w 5060217"/>
              <a:gd name="connsiteY38" fmla="*/ 207837 h 6578534"/>
              <a:gd name="connsiteX39" fmla="*/ 2343150 w 5060217"/>
              <a:gd name="connsiteY39" fmla="*/ 0 h 6578534"/>
              <a:gd name="connsiteX40" fmla="*/ 4403495 w 5060217"/>
              <a:gd name="connsiteY40" fmla="*/ 1226266 h 6578534"/>
              <a:gd name="connsiteX41" fmla="*/ 4422802 w 5060217"/>
              <a:gd name="connsiteY41" fmla="*/ 1266345 h 6578534"/>
              <a:gd name="connsiteX42" fmla="*/ 4559761 w 5060217"/>
              <a:gd name="connsiteY42" fmla="*/ 1413593 h 6578534"/>
              <a:gd name="connsiteX43" fmla="*/ 4843890 w 5060217"/>
              <a:gd name="connsiteY43" fmla="*/ 4347715 h 6578534"/>
              <a:gd name="connsiteX44" fmla="*/ 2070128 w 5060217"/>
              <a:gd name="connsiteY44" fmla="*/ 6510832 h 6578534"/>
              <a:gd name="connsiteX45" fmla="*/ 1715274 w 5060217"/>
              <a:gd name="connsiteY45" fmla="*/ 6330634 h 6578534"/>
              <a:gd name="connsiteX46" fmla="*/ 1665862 w 5060217"/>
              <a:gd name="connsiteY46" fmla="*/ 6290042 h 6578534"/>
              <a:gd name="connsiteX47" fmla="*/ 1589330 w 5060217"/>
              <a:gd name="connsiteY47" fmla="*/ 6274629 h 6578534"/>
              <a:gd name="connsiteX48" fmla="*/ 1216810 w 5060217"/>
              <a:gd name="connsiteY48" fmla="*/ 6118541 h 6578534"/>
              <a:gd name="connsiteX49" fmla="*/ 387914 w 5060217"/>
              <a:gd name="connsiteY49" fmla="*/ 4504609 h 6578534"/>
              <a:gd name="connsiteX50" fmla="*/ 391971 w 5060217"/>
              <a:gd name="connsiteY50" fmla="*/ 4333331 h 6578534"/>
              <a:gd name="connsiteX51" fmla="*/ 388698 w 5060217"/>
              <a:gd name="connsiteY51" fmla="*/ 4323241 h 6578534"/>
              <a:gd name="connsiteX52" fmla="*/ 270295 w 5060217"/>
              <a:gd name="connsiteY52" fmla="*/ 3604092 h 6578534"/>
              <a:gd name="connsiteX53" fmla="*/ 264183 w 5060217"/>
              <a:gd name="connsiteY53" fmla="*/ 3421376 h 6578534"/>
              <a:gd name="connsiteX54" fmla="*/ 184136 w 5060217"/>
              <a:gd name="connsiteY54" fmla="*/ 3255210 h 6578534"/>
              <a:gd name="connsiteX55" fmla="*/ 0 w 5060217"/>
              <a:gd name="connsiteY55" fmla="*/ 2343150 h 6578534"/>
              <a:gd name="connsiteX56" fmla="*/ 2343150 w 5060217"/>
              <a:gd name="connsiteY56" fmla="*/ 0 h 6578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5060217" h="6578534">
                <a:moveTo>
                  <a:pt x="4626387" y="1823052"/>
                </a:moveTo>
                <a:lnTo>
                  <a:pt x="4638696" y="1870924"/>
                </a:lnTo>
                <a:cubicBezTo>
                  <a:pt x="4669909" y="2023457"/>
                  <a:pt x="4686300" y="2181389"/>
                  <a:pt x="4686300" y="2343150"/>
                </a:cubicBezTo>
                <a:lnTo>
                  <a:pt x="4674589" y="2575083"/>
                </a:lnTo>
                <a:lnTo>
                  <a:pt x="4702153" y="2682374"/>
                </a:lnTo>
                <a:cubicBezTo>
                  <a:pt x="4834570" y="3328070"/>
                  <a:pt x="4701658" y="4109309"/>
                  <a:pt x="4281462" y="4824102"/>
                </a:cubicBezTo>
                <a:cubicBezTo>
                  <a:pt x="3767890" y="5697739"/>
                  <a:pt x="2958871" y="6244674"/>
                  <a:pt x="2196131" y="6320569"/>
                </a:cubicBezTo>
                <a:lnTo>
                  <a:pt x="2066079" y="6326178"/>
                </a:lnTo>
                <a:lnTo>
                  <a:pt x="2123338" y="6350242"/>
                </a:lnTo>
                <a:cubicBezTo>
                  <a:pt x="3058321" y="6660044"/>
                  <a:pt x="4204456" y="5739660"/>
                  <a:pt x="4683301" y="4294505"/>
                </a:cubicBezTo>
                <a:cubicBezTo>
                  <a:pt x="4982580" y="3391283"/>
                  <a:pt x="4950367" y="2496843"/>
                  <a:pt x="4655854" y="1877393"/>
                </a:cubicBezTo>
                <a:close/>
                <a:moveTo>
                  <a:pt x="3498592" y="1056985"/>
                </a:moveTo>
                <a:lnTo>
                  <a:pt x="3337138" y="1066413"/>
                </a:lnTo>
                <a:lnTo>
                  <a:pt x="3413706" y="1185500"/>
                </a:lnTo>
                <a:lnTo>
                  <a:pt x="3500323" y="1350784"/>
                </a:lnTo>
                <a:lnTo>
                  <a:pt x="3549467" y="1360682"/>
                </a:lnTo>
                <a:cubicBezTo>
                  <a:pt x="3678935" y="1395549"/>
                  <a:pt x="3803793" y="1447289"/>
                  <a:pt x="3921987" y="1516770"/>
                </a:cubicBezTo>
                <a:cubicBezTo>
                  <a:pt x="4099277" y="1620991"/>
                  <a:pt x="4248983" y="1757728"/>
                  <a:pt x="4370293" y="1919500"/>
                </a:cubicBezTo>
                <a:lnTo>
                  <a:pt x="4455962" y="2049627"/>
                </a:lnTo>
                <a:lnTo>
                  <a:pt x="4435081" y="1912810"/>
                </a:lnTo>
                <a:cubicBezTo>
                  <a:pt x="4392415" y="1704304"/>
                  <a:pt x="4319359" y="1506869"/>
                  <a:pt x="4220742" y="1325333"/>
                </a:cubicBezTo>
                <a:lnTo>
                  <a:pt x="4209760" y="1307255"/>
                </a:lnTo>
                <a:lnTo>
                  <a:pt x="4180962" y="1283086"/>
                </a:lnTo>
                <a:cubicBezTo>
                  <a:pt x="4082306" y="1211713"/>
                  <a:pt x="3974264" y="1155599"/>
                  <a:pt x="3857392" y="1116874"/>
                </a:cubicBezTo>
                <a:cubicBezTo>
                  <a:pt x="3740519" y="1078148"/>
                  <a:pt x="3620347" y="1058645"/>
                  <a:pt x="3498592" y="1056985"/>
                </a:cubicBezTo>
                <a:close/>
                <a:moveTo>
                  <a:pt x="2343150" y="207837"/>
                </a:moveTo>
                <a:cubicBezTo>
                  <a:pt x="1163849" y="207837"/>
                  <a:pt x="207837" y="1163849"/>
                  <a:pt x="207837" y="2343150"/>
                </a:cubicBezTo>
                <a:cubicBezTo>
                  <a:pt x="207837" y="2490563"/>
                  <a:pt x="222775" y="2634487"/>
                  <a:pt x="251219" y="2773490"/>
                </a:cubicBezTo>
                <a:lnTo>
                  <a:pt x="290895" y="2927795"/>
                </a:lnTo>
                <a:lnTo>
                  <a:pt x="304623" y="2811191"/>
                </a:lnTo>
                <a:cubicBezTo>
                  <a:pt x="499268" y="1449911"/>
                  <a:pt x="1337364" y="427213"/>
                  <a:pt x="2225450" y="416807"/>
                </a:cubicBezTo>
                <a:cubicBezTo>
                  <a:pt x="2284657" y="416113"/>
                  <a:pt x="2344085" y="419918"/>
                  <a:pt x="2403559" y="428421"/>
                </a:cubicBezTo>
                <a:cubicBezTo>
                  <a:pt x="2715799" y="473068"/>
                  <a:pt x="2990520" y="641675"/>
                  <a:pt x="3211391" y="899383"/>
                </a:cubicBezTo>
                <a:lnTo>
                  <a:pt x="3224132" y="915764"/>
                </a:lnTo>
                <a:lnTo>
                  <a:pt x="3318049" y="898513"/>
                </a:lnTo>
                <a:cubicBezTo>
                  <a:pt x="3519055" y="875060"/>
                  <a:pt x="3718664" y="892685"/>
                  <a:pt x="3910602" y="956283"/>
                </a:cubicBezTo>
                <a:lnTo>
                  <a:pt x="3996185" y="992012"/>
                </a:lnTo>
                <a:lnTo>
                  <a:pt x="3990862" y="984893"/>
                </a:lnTo>
                <a:cubicBezTo>
                  <a:pt x="3599214" y="510325"/>
                  <a:pt x="3006507" y="207837"/>
                  <a:pt x="2343150" y="207837"/>
                </a:cubicBezTo>
                <a:close/>
                <a:moveTo>
                  <a:pt x="2343150" y="0"/>
                </a:moveTo>
                <a:cubicBezTo>
                  <a:pt x="3232834" y="0"/>
                  <a:pt x="4006707" y="495847"/>
                  <a:pt x="4403495" y="1226266"/>
                </a:cubicBezTo>
                <a:lnTo>
                  <a:pt x="4422802" y="1266345"/>
                </a:lnTo>
                <a:lnTo>
                  <a:pt x="4559761" y="1413593"/>
                </a:lnTo>
                <a:cubicBezTo>
                  <a:pt x="5085320" y="2055637"/>
                  <a:pt x="5225065" y="3197331"/>
                  <a:pt x="4843890" y="4347715"/>
                </a:cubicBezTo>
                <a:cubicBezTo>
                  <a:pt x="4335657" y="5881561"/>
                  <a:pt x="3093801" y="6850022"/>
                  <a:pt x="2070128" y="6510832"/>
                </a:cubicBezTo>
                <a:cubicBezTo>
                  <a:pt x="1942168" y="6468433"/>
                  <a:pt x="1823676" y="6407609"/>
                  <a:pt x="1715274" y="6330634"/>
                </a:cubicBezTo>
                <a:lnTo>
                  <a:pt x="1665862" y="6290042"/>
                </a:lnTo>
                <a:lnTo>
                  <a:pt x="1589330" y="6274629"/>
                </a:lnTo>
                <a:cubicBezTo>
                  <a:pt x="1459861" y="6239762"/>
                  <a:pt x="1335003" y="6188022"/>
                  <a:pt x="1216810" y="6118541"/>
                </a:cubicBezTo>
                <a:cubicBezTo>
                  <a:pt x="684939" y="5805878"/>
                  <a:pt x="401323" y="5200572"/>
                  <a:pt x="387914" y="4504609"/>
                </a:cubicBezTo>
                <a:lnTo>
                  <a:pt x="391971" y="4333331"/>
                </a:lnTo>
                <a:lnTo>
                  <a:pt x="388698" y="4323241"/>
                </a:lnTo>
                <a:cubicBezTo>
                  <a:pt x="325807" y="4100152"/>
                  <a:pt x="285323" y="3858268"/>
                  <a:pt x="270295" y="3604092"/>
                </a:cubicBezTo>
                <a:lnTo>
                  <a:pt x="264183" y="3421376"/>
                </a:lnTo>
                <a:lnTo>
                  <a:pt x="184136" y="3255210"/>
                </a:lnTo>
                <a:cubicBezTo>
                  <a:pt x="65567" y="2974879"/>
                  <a:pt x="0" y="2666672"/>
                  <a:pt x="0" y="2343150"/>
                </a:cubicBezTo>
                <a:cubicBezTo>
                  <a:pt x="0" y="1049064"/>
                  <a:pt x="1049064" y="0"/>
                  <a:pt x="2343150" y="0"/>
                </a:cubicBezTo>
                <a:close/>
              </a:path>
            </a:pathLst>
          </a:custGeom>
          <a:solidFill>
            <a:schemeClr val="bg1"/>
          </a:solidFill>
        </p:spPr>
        <p:txBody>
          <a:bodyPr wrap="square">
            <a:noAutofit/>
          </a:bodyPr>
          <a:lstStyle/>
          <a:p>
            <a:r>
              <a:rPr lang="pt-BR"/>
              <a:t>Clique no ícone para adicionar uma imagem</a:t>
            </a:r>
          </a:p>
        </p:txBody>
      </p:sp>
      <p:pic>
        <p:nvPicPr>
          <p:cNvPr id="6" name="Imagem 5">
            <a:extLst>
              <a:ext uri="{FF2B5EF4-FFF2-40B4-BE49-F238E27FC236}">
                <a16:creationId xmlns:a16="http://schemas.microsoft.com/office/drawing/2014/main" id="{33F2E1BE-5F05-AA4A-AF98-82AE928136B3}"/>
              </a:ext>
            </a:extLst>
          </p:cNvPr>
          <p:cNvPicPr>
            <a:picLocks noChangeAspect="1"/>
          </p:cNvPicPr>
          <p:nvPr/>
        </p:nvPicPr>
        <p:blipFill>
          <a:blip r:embed="rId3" cstate="screen">
            <a:alphaModFix amt="85000"/>
            <a:extLst>
              <a:ext uri="{28A0092B-C50C-407E-A947-70E740481C1C}">
                <a14:useLocalDpi xmlns:a14="http://schemas.microsoft.com/office/drawing/2010/main"/>
              </a:ext>
            </a:extLst>
          </a:blip>
          <a:stretch>
            <a:fillRect/>
          </a:stretch>
        </p:blipFill>
        <p:spPr>
          <a:xfrm>
            <a:off x="3188680" y="-109646"/>
            <a:ext cx="8853898" cy="6858000"/>
          </a:xfrm>
          <a:prstGeom prst="rect">
            <a:avLst/>
          </a:prstGeom>
        </p:spPr>
      </p:pic>
      <p:pic>
        <p:nvPicPr>
          <p:cNvPr id="7" name="Gráfico 6">
            <a:extLst>
              <a:ext uri="{FF2B5EF4-FFF2-40B4-BE49-F238E27FC236}">
                <a16:creationId xmlns:a16="http://schemas.microsoft.com/office/drawing/2014/main" id="{968AE0F0-44A5-3640-AABA-510FCE565573}"/>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8101724" y="6212385"/>
            <a:ext cx="899347" cy="505882"/>
          </a:xfrm>
          <a:prstGeom prst="rect">
            <a:avLst/>
          </a:prstGeom>
        </p:spPr>
      </p:pic>
    </p:spTree>
    <p:extLst>
      <p:ext uri="{BB962C8B-B14F-4D97-AF65-F5344CB8AC3E}">
        <p14:creationId xmlns:p14="http://schemas.microsoft.com/office/powerpoint/2010/main" val="8536775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3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9" name="Imagem 8">
            <a:extLst>
              <a:ext uri="{FF2B5EF4-FFF2-40B4-BE49-F238E27FC236}">
                <a16:creationId xmlns:a16="http://schemas.microsoft.com/office/drawing/2014/main" id="{70DE7231-C7B3-4543-932B-2F383A77F437}"/>
              </a:ext>
            </a:extLst>
          </p:cNvPr>
          <p:cNvPicPr>
            <a:picLocks noChangeAspect="1"/>
          </p:cNvPicPr>
          <p:nvPr/>
        </p:nvPicPr>
        <p:blipFill>
          <a:blip r:embed="rId3">
            <a:alphaModFix amt="85000"/>
          </a:blip>
          <a:stretch>
            <a:fillRect/>
          </a:stretch>
        </p:blipFill>
        <p:spPr>
          <a:xfrm>
            <a:off x="3188680" y="-109646"/>
            <a:ext cx="8853898" cy="6858000"/>
          </a:xfrm>
          <a:prstGeom prst="rect">
            <a:avLst/>
          </a:prstGeom>
        </p:spPr>
      </p:pic>
      <p:sp>
        <p:nvSpPr>
          <p:cNvPr id="3" name="Content Placeholder 2"/>
          <p:cNvSpPr>
            <a:spLocks noGrp="1"/>
          </p:cNvSpPr>
          <p:nvPr>
            <p:ph idx="1" hasCustomPrompt="1"/>
          </p:nvPr>
        </p:nvSpPr>
        <p:spPr>
          <a:xfrm>
            <a:off x="5827059" y="711203"/>
            <a:ext cx="5933339" cy="5784210"/>
          </a:xfrm>
        </p:spPr>
        <p:txBody>
          <a:bodyPr/>
          <a:lstStyle>
            <a:lvl1pPr>
              <a:buNone/>
              <a:defRPr/>
            </a:lvl1pPr>
            <a:lvl2pPr>
              <a:buNone/>
              <a:defRPr/>
            </a:lvl2pPr>
            <a:lvl3pPr>
              <a:buNone/>
              <a:defRPr/>
            </a:lvl3pPr>
            <a:lvl4pPr>
              <a:buNone/>
              <a:defRPr/>
            </a:lvl4pPr>
            <a:lvl5pPr>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Espaço Reservado para Imagem 5">
            <a:extLst>
              <a:ext uri="{FF2B5EF4-FFF2-40B4-BE49-F238E27FC236}">
                <a16:creationId xmlns:a16="http://schemas.microsoft.com/office/drawing/2014/main" id="{10A7FF37-1ABB-3C42-98E9-3035A3F5D9EE}"/>
              </a:ext>
            </a:extLst>
          </p:cNvPr>
          <p:cNvSpPr>
            <a:spLocks noGrp="1"/>
          </p:cNvSpPr>
          <p:nvPr>
            <p:ph type="pic" sz="quarter" idx="11"/>
          </p:nvPr>
        </p:nvSpPr>
        <p:spPr>
          <a:xfrm>
            <a:off x="196944"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solidFill>
            <a:schemeClr val="bg1"/>
          </a:solidFill>
        </p:spPr>
        <p:txBody>
          <a:bodyPr wrap="square">
            <a:noAutofit/>
          </a:bodyPr>
          <a:lstStyle/>
          <a:p>
            <a:r>
              <a:rPr lang="pt-BR"/>
              <a:t>Clique no ícone para adicionar uma imagem</a:t>
            </a:r>
          </a:p>
        </p:txBody>
      </p:sp>
      <p:sp>
        <p:nvSpPr>
          <p:cNvPr id="5" name="Espaço Reservado para Imagem 4">
            <a:extLst>
              <a:ext uri="{FF2B5EF4-FFF2-40B4-BE49-F238E27FC236}">
                <a16:creationId xmlns:a16="http://schemas.microsoft.com/office/drawing/2014/main" id="{9E09A029-4217-A648-9228-3FF568CDF5B0}"/>
              </a:ext>
            </a:extLst>
          </p:cNvPr>
          <p:cNvSpPr>
            <a:spLocks noGrp="1"/>
          </p:cNvSpPr>
          <p:nvPr>
            <p:ph type="pic" sz="quarter" idx="12"/>
          </p:nvPr>
        </p:nvSpPr>
        <p:spPr>
          <a:xfrm>
            <a:off x="1273268" y="4124325"/>
            <a:ext cx="3262312" cy="2733675"/>
          </a:xfrm>
          <a:prstGeom prst="triangle">
            <a:avLst/>
          </a:prstGeom>
          <a:solidFill>
            <a:schemeClr val="bg1"/>
          </a:solidFill>
        </p:spPr>
        <p:txBody>
          <a:bodyPr/>
          <a:lstStyle/>
          <a:p>
            <a:r>
              <a:rPr lang="pt-BR"/>
              <a:t>Clique no ícone para adicionar uma imagem</a:t>
            </a:r>
          </a:p>
        </p:txBody>
      </p:sp>
      <p:pic>
        <p:nvPicPr>
          <p:cNvPr id="11" name="Gráfico 10">
            <a:extLst>
              <a:ext uri="{FF2B5EF4-FFF2-40B4-BE49-F238E27FC236}">
                <a16:creationId xmlns:a16="http://schemas.microsoft.com/office/drawing/2014/main" id="{C816ED7B-5566-3242-BF70-E310771A7E45}"/>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454750" y="142098"/>
            <a:ext cx="899347" cy="505882"/>
          </a:xfrm>
          <a:prstGeom prst="rect">
            <a:avLst/>
          </a:prstGeom>
        </p:spPr>
      </p:pic>
      <p:pic>
        <p:nvPicPr>
          <p:cNvPr id="7" name="Imagem 6">
            <a:extLst>
              <a:ext uri="{FF2B5EF4-FFF2-40B4-BE49-F238E27FC236}">
                <a16:creationId xmlns:a16="http://schemas.microsoft.com/office/drawing/2014/main" id="{D1D971D9-BD46-F44D-BBAC-C85C1999C818}"/>
              </a:ext>
            </a:extLst>
          </p:cNvPr>
          <p:cNvPicPr>
            <a:picLocks noChangeAspect="1"/>
          </p:cNvPicPr>
          <p:nvPr/>
        </p:nvPicPr>
        <p:blipFill>
          <a:blip r:embed="rId3" cstate="screen">
            <a:alphaModFix amt="85000"/>
            <a:extLst>
              <a:ext uri="{28A0092B-C50C-407E-A947-70E740481C1C}">
                <a14:useLocalDpi xmlns:a14="http://schemas.microsoft.com/office/drawing/2010/main"/>
              </a:ext>
            </a:extLst>
          </a:blip>
          <a:stretch>
            <a:fillRect/>
          </a:stretch>
        </p:blipFill>
        <p:spPr>
          <a:xfrm>
            <a:off x="3188680" y="-109646"/>
            <a:ext cx="8853898" cy="6858000"/>
          </a:xfrm>
          <a:prstGeom prst="rect">
            <a:avLst/>
          </a:prstGeom>
        </p:spPr>
      </p:pic>
    </p:spTree>
    <p:extLst>
      <p:ext uri="{BB962C8B-B14F-4D97-AF65-F5344CB8AC3E}">
        <p14:creationId xmlns:p14="http://schemas.microsoft.com/office/powerpoint/2010/main" val="338726288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1.jpg"/><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image" Target="../media/image3.sv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pt-BR"/>
              <a:t>Clique para editar o título Mestre</a:t>
            </a:r>
            <a:endParaRPr lang="en-U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pic>
        <p:nvPicPr>
          <p:cNvPr id="7" name="Gráfico 6">
            <a:extLst>
              <a:ext uri="{FF2B5EF4-FFF2-40B4-BE49-F238E27FC236}">
                <a16:creationId xmlns:a16="http://schemas.microsoft.com/office/drawing/2014/main" id="{F8AF246A-4EC3-E24F-8BD5-7A3824CE1D8A}"/>
              </a:ext>
            </a:extLst>
          </p:cNvPr>
          <p:cNvPicPr>
            <a:picLocks noChangeAspect="1"/>
          </p:cNvPicPr>
          <p:nvPr/>
        </p:nvPicPr>
        <p:blipFill>
          <a:blip r:embed="rId40">
            <a:extLst>
              <a:ext uri="{96DAC541-7B7A-43D3-8B79-37D633B846F1}">
                <asvg:svgBlip xmlns:asvg="http://schemas.microsoft.com/office/drawing/2016/SVG/main" r:embed="rId41"/>
              </a:ext>
            </a:extLst>
          </a:blip>
          <a:srcRect/>
          <a:stretch/>
        </p:blipFill>
        <p:spPr>
          <a:xfrm>
            <a:off x="5646326" y="6308727"/>
            <a:ext cx="899347" cy="505882"/>
          </a:xfrm>
          <a:prstGeom prst="rect">
            <a:avLst/>
          </a:prstGeom>
        </p:spPr>
      </p:pic>
    </p:spTree>
    <p:extLst>
      <p:ext uri="{BB962C8B-B14F-4D97-AF65-F5344CB8AC3E}">
        <p14:creationId xmlns:p14="http://schemas.microsoft.com/office/powerpoint/2010/main" val="140175142"/>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 id="2147483703" r:id="rId16"/>
    <p:sldLayoutId id="2147483704" r:id="rId17"/>
    <p:sldLayoutId id="2147483705" r:id="rId18"/>
    <p:sldLayoutId id="2147483706" r:id="rId19"/>
    <p:sldLayoutId id="2147483707" r:id="rId20"/>
    <p:sldLayoutId id="2147483708" r:id="rId21"/>
    <p:sldLayoutId id="2147483709" r:id="rId22"/>
    <p:sldLayoutId id="2147483710" r:id="rId23"/>
    <p:sldLayoutId id="2147483711" r:id="rId24"/>
    <p:sldLayoutId id="2147483712" r:id="rId25"/>
    <p:sldLayoutId id="2147483713" r:id="rId26"/>
    <p:sldLayoutId id="2147483714" r:id="rId27"/>
    <p:sldLayoutId id="2147483715" r:id="rId28"/>
    <p:sldLayoutId id="2147483716" r:id="rId29"/>
    <p:sldLayoutId id="2147483717" r:id="rId30"/>
    <p:sldLayoutId id="2147483718" r:id="rId31"/>
    <p:sldLayoutId id="2147483719" r:id="rId32"/>
    <p:sldLayoutId id="2147483720" r:id="rId33"/>
    <p:sldLayoutId id="2147483721" r:id="rId34"/>
    <p:sldLayoutId id="2147483722" r:id="rId35"/>
    <p:sldLayoutId id="2147483723" r:id="rId36"/>
    <p:sldLayoutId id="2147483724" r:id="rId3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1.xml"/><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2.xml"/><Relationship Id="rId1" Type="http://schemas.openxmlformats.org/officeDocument/2006/relationships/slideLayout" Target="../slideLayouts/slideLayout25.xml"/><Relationship Id="rId4" Type="http://schemas.openxmlformats.org/officeDocument/2006/relationships/image" Target="../media/image31.jpeg"/></Relationships>
</file>

<file path=ppt/slides/_rels/slide1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4.xml"/><Relationship Id="rId1" Type="http://schemas.openxmlformats.org/officeDocument/2006/relationships/slideLayout" Target="../slideLayouts/slideLayout33.xml"/></Relationships>
</file>

<file path=ppt/slides/_rels/slide1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6.xml"/><Relationship Id="rId1" Type="http://schemas.openxmlformats.org/officeDocument/2006/relationships/slideLayout" Target="../slideLayouts/slideLayout25.xml"/><Relationship Id="rId4" Type="http://schemas.openxmlformats.org/officeDocument/2006/relationships/image" Target="../media/image36.jpeg"/></Relationships>
</file>

<file path=ppt/slides/_rels/slide1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18.xml"/><Relationship Id="rId1" Type="http://schemas.openxmlformats.org/officeDocument/2006/relationships/slideLayout" Target="../slideLayouts/slideLayout36.xml"/><Relationship Id="rId4" Type="http://schemas.openxmlformats.org/officeDocument/2006/relationships/image" Target="../media/image39.jpg"/></Relationships>
</file>

<file path=ppt/slides/_rels/slide1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9.xml"/><Relationship Id="rId1" Type="http://schemas.openxmlformats.org/officeDocument/2006/relationships/slideLayout" Target="../slideLayouts/slideLayout11.xml"/><Relationship Id="rId4" Type="http://schemas.openxmlformats.org/officeDocument/2006/relationships/image" Target="../media/image41.jpeg"/></Relationships>
</file>

<file path=ppt/slides/_rels/slide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8.emf"/></Relationships>
</file>

<file path=ppt/slides/_rels/slide2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1.xml"/><Relationship Id="rId1" Type="http://schemas.openxmlformats.org/officeDocument/2006/relationships/slideLayout" Target="../slideLayouts/slideLayout37.xml"/></Relationships>
</file>

<file path=ppt/slides/_rels/slide2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2.xml"/><Relationship Id="rId1" Type="http://schemas.openxmlformats.org/officeDocument/2006/relationships/slideLayout" Target="../slideLayouts/slideLayout9.xml"/><Relationship Id="rId4" Type="http://schemas.openxmlformats.org/officeDocument/2006/relationships/image" Target="../media/image45.jpeg"/></Relationships>
</file>

<file path=ppt/slides/_rels/slide23.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3.xml"/><Relationship Id="rId1" Type="http://schemas.openxmlformats.org/officeDocument/2006/relationships/slideLayout" Target="../slideLayouts/slideLayout34.xml"/><Relationship Id="rId4" Type="http://schemas.openxmlformats.org/officeDocument/2006/relationships/image" Target="../media/image47.jpeg"/></Relationships>
</file>

<file path=ppt/slides/_rels/slide2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4.xml"/><Relationship Id="rId1" Type="http://schemas.openxmlformats.org/officeDocument/2006/relationships/slideLayout" Target="../slideLayouts/slideLayout36.xml"/><Relationship Id="rId4" Type="http://schemas.openxmlformats.org/officeDocument/2006/relationships/image" Target="../media/image49.jpeg"/></Relationships>
</file>

<file path=ppt/slides/_rels/slide2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6.xml"/><Relationship Id="rId1" Type="http://schemas.openxmlformats.org/officeDocument/2006/relationships/slideLayout" Target="../slideLayouts/slideLayout37.xml"/></Relationships>
</file>

<file path=ppt/slides/_rels/slide27.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xml"/><Relationship Id="rId1" Type="http://schemas.openxmlformats.org/officeDocument/2006/relationships/slideLayout" Target="../slideLayouts/slideLayout36.xml"/><Relationship Id="rId4" Type="http://schemas.openxmlformats.org/officeDocument/2006/relationships/image" Target="../media/image21.jpeg"/></Relationships>
</file>

<file path=ppt/slides/_rels/slide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image" Target="../media/image23.jpeg"/></Relationships>
</file>

<file path=ppt/slides/_rels/slide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7.xml"/><Relationship Id="rId1" Type="http://schemas.openxmlformats.org/officeDocument/2006/relationships/slideLayout" Target="../slideLayouts/slideLayout33.xml"/></Relationships>
</file>

<file path=ppt/slides/_rels/slide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8.xml"/><Relationship Id="rId1" Type="http://schemas.openxmlformats.org/officeDocument/2006/relationships/slideLayout" Target="../slideLayouts/slideLayout37.xml"/></Relationships>
</file>

<file path=ppt/slides/_rels/slide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9.xml"/><Relationship Id="rId1" Type="http://schemas.openxmlformats.org/officeDocument/2006/relationships/slideLayout" Target="../slideLayouts/slideLayout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696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0"/>
            <a:r>
              <a:rPr lang="es-ES_tradnl" b="1" i="1" dirty="0">
                <a:solidFill>
                  <a:srgbClr val="FF0000"/>
                </a:solidFill>
                <a:effectLst>
                  <a:outerShdw blurRad="38100" dist="38100" dir="2700000" algn="tl">
                    <a:srgbClr val="000000">
                      <a:alpha val="43137"/>
                    </a:srgbClr>
                  </a:outerShdw>
                </a:effectLst>
              </a:rPr>
              <a:t>El futuro</a:t>
            </a:r>
            <a:r>
              <a:rPr lang="es-ES_tradnl" i="1" dirty="0">
                <a:solidFill>
                  <a:srgbClr val="FF0000"/>
                </a:solidFill>
              </a:rPr>
              <a:t>. </a:t>
            </a:r>
            <a:r>
              <a:rPr lang="es-ES_tradnl" dirty="0"/>
              <a:t>¡Qué futuro maravilloso está reservado para los hijos de Dios! La Biblia está llena de promesas con la certeza de la salvación </a:t>
            </a:r>
            <a:r>
              <a:rPr lang="es-ES_tradnl" i="1" dirty="0"/>
              <a:t>(Sal. 37:39). </a:t>
            </a:r>
            <a:endParaRPr lang="en-US" dirty="0"/>
          </a:p>
          <a:p>
            <a:endParaRPr lang="en-US" dirty="0"/>
          </a:p>
        </p:txBody>
      </p:sp>
      <p:pic>
        <p:nvPicPr>
          <p:cNvPr id="9" name="Espaço Reservado para Imagem 8">
            <a:extLst>
              <a:ext uri="{FF2B5EF4-FFF2-40B4-BE49-F238E27FC236}">
                <a16:creationId xmlns:a16="http://schemas.microsoft.com/office/drawing/2014/main" id="{CFD3A279-57A9-084A-8D84-34A23982358A}"/>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218707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37226" y="1570383"/>
            <a:ext cx="5844988" cy="4469427"/>
          </a:xfrm>
        </p:spPr>
        <p:txBody>
          <a:bodyPr>
            <a:normAutofit/>
          </a:bodyPr>
          <a:lstStyle/>
          <a:p>
            <a:r>
              <a:rPr lang="es-ES_tradnl" dirty="0"/>
              <a:t>“Chillé como golondrina, como grulla; ¡me quejé como paloma!</a:t>
            </a:r>
          </a:p>
          <a:p>
            <a:r>
              <a:rPr lang="es-ES_tradnl" dirty="0"/>
              <a:t>Mis ojos se cansaron de mirar al cielo. ¡Angustiado estoy, Señor!</a:t>
            </a:r>
          </a:p>
          <a:p>
            <a:r>
              <a:rPr lang="es-ES_tradnl" dirty="0"/>
              <a:t>    ¡Acude en mi ayuda!” </a:t>
            </a:r>
          </a:p>
        </p:txBody>
      </p:sp>
      <p:pic>
        <p:nvPicPr>
          <p:cNvPr id="13" name="Espaço Reservado para Imagem 12">
            <a:extLst>
              <a:ext uri="{FF2B5EF4-FFF2-40B4-BE49-F238E27FC236}">
                <a16:creationId xmlns:a16="http://schemas.microsoft.com/office/drawing/2014/main" id="{C9554110-3CB4-E144-8EB8-C9BD29F6618C}"/>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a:xfrm>
            <a:off x="196944" y="711202"/>
            <a:ext cx="5414962" cy="5414962"/>
          </a:xfrm>
        </p:spPr>
      </p:pic>
      <p:sp>
        <p:nvSpPr>
          <p:cNvPr id="2" name="Title 1"/>
          <p:cNvSpPr>
            <a:spLocks noGrp="1"/>
          </p:cNvSpPr>
          <p:nvPr>
            <p:ph type="title"/>
          </p:nvPr>
        </p:nvSpPr>
        <p:spPr>
          <a:xfrm>
            <a:off x="5737225" y="320464"/>
            <a:ext cx="5844989" cy="822743"/>
          </a:xfrm>
        </p:spPr>
        <p:txBody>
          <a:bodyPr>
            <a:normAutofit fontScale="90000"/>
          </a:bodyPr>
          <a:lstStyle/>
          <a:p>
            <a:r>
              <a:rPr lang="es-ES_tradnl" dirty="0"/>
              <a:t>Las consecuencias del desanimo</a:t>
            </a:r>
            <a:endParaRPr lang="en-US" dirty="0"/>
          </a:p>
        </p:txBody>
      </p:sp>
      <p:sp>
        <p:nvSpPr>
          <p:cNvPr id="11" name="Espaço Reservado para Texto 10">
            <a:extLst>
              <a:ext uri="{FF2B5EF4-FFF2-40B4-BE49-F238E27FC236}">
                <a16:creationId xmlns:a16="http://schemas.microsoft.com/office/drawing/2014/main" id="{1958F733-186F-1B4C-9AFC-6FA559AC4EA7}"/>
              </a:ext>
            </a:extLst>
          </p:cNvPr>
          <p:cNvSpPr>
            <a:spLocks noGrp="1"/>
          </p:cNvSpPr>
          <p:nvPr>
            <p:ph type="body" sz="quarter" idx="12"/>
          </p:nvPr>
        </p:nvSpPr>
        <p:spPr>
          <a:xfrm>
            <a:off x="5737225" y="6263105"/>
            <a:ext cx="5844989" cy="485357"/>
          </a:xfrm>
        </p:spPr>
        <p:txBody>
          <a:bodyPr/>
          <a:lstStyle/>
          <a:p>
            <a:r>
              <a:rPr lang="es-ES_tradnl" dirty="0"/>
              <a:t>(Isa. 38:14, NVI).</a:t>
            </a:r>
            <a:endParaRPr lang="en-US" dirty="0"/>
          </a:p>
        </p:txBody>
      </p:sp>
    </p:spTree>
    <p:extLst>
      <p:ext uri="{BB962C8B-B14F-4D97-AF65-F5344CB8AC3E}">
        <p14:creationId xmlns:p14="http://schemas.microsoft.com/office/powerpoint/2010/main" val="2272615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827059" y="711203"/>
            <a:ext cx="5933339" cy="5784210"/>
          </a:xfrm>
        </p:spPr>
        <p:txBody>
          <a:bodyPr>
            <a:noAutofit/>
          </a:bodyPr>
          <a:lstStyle/>
          <a:p>
            <a:pPr marL="457200" indent="-457200">
              <a:buFont typeface="Arial" panose="020B0604020202020204" pitchFamily="34" charset="0"/>
              <a:buChar char="•"/>
            </a:pPr>
            <a:r>
              <a:rPr lang="es-ES_tradnl" dirty="0"/>
              <a:t>Las personas, en ciertos contextos, sufren en silencio y evitan cualquier reclamo evidente o visible. Otras, (como Ezequías) usan el lamento y el llanto cuando pasan por sufrimientos. Hay también diferencias personales; algunas personas logran encarar la muerte con más tranquilidad que otras.</a:t>
            </a:r>
          </a:p>
        </p:txBody>
      </p:sp>
      <p:pic>
        <p:nvPicPr>
          <p:cNvPr id="11" name="Espaço Reservado para Imagem 10">
            <a:extLst>
              <a:ext uri="{FF2B5EF4-FFF2-40B4-BE49-F238E27FC236}">
                <a16:creationId xmlns:a16="http://schemas.microsoft.com/office/drawing/2014/main" id="{23F3F02B-6959-714F-AADF-E80A29AC2F87}"/>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a:xfrm>
            <a:off x="196944" y="711202"/>
            <a:ext cx="5414962" cy="5414962"/>
          </a:xfrm>
        </p:spPr>
      </p:pic>
      <p:pic>
        <p:nvPicPr>
          <p:cNvPr id="13" name="Espaço Reservado para Imagem 12">
            <a:extLst>
              <a:ext uri="{FF2B5EF4-FFF2-40B4-BE49-F238E27FC236}">
                <a16:creationId xmlns:a16="http://schemas.microsoft.com/office/drawing/2014/main" id="{FB40D746-5509-384D-8107-44E192282E8C}"/>
              </a:ext>
            </a:extLst>
          </p:cNvPr>
          <p:cNvPicPr>
            <a:picLocks noGrp="1" noChangeAspect="1"/>
          </p:cNvPicPr>
          <p:nvPr>
            <p:ph type="pic" sz="quarter" idx="12"/>
          </p:nvPr>
        </p:nvPicPr>
        <p:blipFill rotWithShape="1">
          <a:blip r:embed="rId4" cstate="screen">
            <a:extLst>
              <a:ext uri="{28A0092B-C50C-407E-A947-70E740481C1C}">
                <a14:useLocalDpi xmlns:a14="http://schemas.microsoft.com/office/drawing/2010/main"/>
              </a:ext>
            </a:extLst>
          </a:blip>
          <a:srcRect t="8102" b="8102"/>
          <a:stretch/>
        </p:blipFill>
        <p:spPr>
          <a:xfrm>
            <a:off x="1273268" y="4124325"/>
            <a:ext cx="3262312" cy="2733675"/>
          </a:xfrm>
        </p:spPr>
      </p:pic>
    </p:spTree>
    <p:extLst>
      <p:ext uri="{BB962C8B-B14F-4D97-AF65-F5344CB8AC3E}">
        <p14:creationId xmlns:p14="http://schemas.microsoft.com/office/powerpoint/2010/main" val="461450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4950" y="484188"/>
            <a:ext cx="6267450" cy="1143000"/>
          </a:xfrm>
        </p:spPr>
        <p:txBody>
          <a:bodyPr>
            <a:normAutofit fontScale="90000"/>
          </a:bodyPr>
          <a:lstStyle/>
          <a:p>
            <a:r>
              <a:rPr lang="es-ES_tradnl" dirty="0"/>
              <a:t>¿Qué síntomas se expresan en los siguientes textos?</a:t>
            </a:r>
            <a:endParaRPr lang="en-US" dirty="0"/>
          </a:p>
        </p:txBody>
      </p:sp>
      <p:sp>
        <p:nvSpPr>
          <p:cNvPr id="3" name="Content Placeholder 2"/>
          <p:cNvSpPr>
            <a:spLocks noGrp="1"/>
          </p:cNvSpPr>
          <p:nvPr>
            <p:ph idx="1"/>
          </p:nvPr>
        </p:nvSpPr>
        <p:spPr>
          <a:xfrm>
            <a:off x="5314950" y="2019300"/>
            <a:ext cx="6267450" cy="4106864"/>
          </a:xfrm>
        </p:spPr>
        <p:txBody>
          <a:bodyPr>
            <a:normAutofit/>
          </a:bodyPr>
          <a:lstStyle/>
          <a:p>
            <a:r>
              <a:rPr lang="es-ES_tradnl" dirty="0"/>
              <a:t>Salmo 31:10 </a:t>
            </a:r>
          </a:p>
          <a:p>
            <a:r>
              <a:rPr lang="es-ES_tradnl" dirty="0"/>
              <a:t>Salmo 77:4 </a:t>
            </a:r>
          </a:p>
          <a:p>
            <a:r>
              <a:rPr lang="es-ES_tradnl" dirty="0"/>
              <a:t>Salmo 102:4,5</a:t>
            </a:r>
          </a:p>
          <a:p>
            <a:r>
              <a:rPr lang="es-ES_tradnl" dirty="0"/>
              <a:t>1 Reyes 19:4</a:t>
            </a:r>
            <a:endParaRPr lang="en-US" dirty="0"/>
          </a:p>
        </p:txBody>
      </p:sp>
      <p:pic>
        <p:nvPicPr>
          <p:cNvPr id="11" name="Espaço Reservado para Imagem 10">
            <a:extLst>
              <a:ext uri="{FF2B5EF4-FFF2-40B4-BE49-F238E27FC236}">
                <a16:creationId xmlns:a16="http://schemas.microsoft.com/office/drawing/2014/main" id="{4B4F776A-37A9-0541-879C-AB159355034C}"/>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t="63" b="63"/>
          <a:stretch/>
        </p:blipFill>
        <p:spPr>
          <a:xfrm>
            <a:off x="0" y="139733"/>
            <a:ext cx="5060217" cy="6578534"/>
          </a:xfrm>
        </p:spPr>
      </p:pic>
    </p:spTree>
    <p:extLst>
      <p:ext uri="{BB962C8B-B14F-4D97-AF65-F5344CB8AC3E}">
        <p14:creationId xmlns:p14="http://schemas.microsoft.com/office/powerpoint/2010/main" val="727310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62955" y="484188"/>
            <a:ext cx="6490506" cy="1143000"/>
          </a:xfrm>
        </p:spPr>
        <p:txBody>
          <a:bodyPr>
            <a:noAutofit/>
          </a:bodyPr>
          <a:lstStyle/>
          <a:p>
            <a:r>
              <a:rPr lang="es-ES_tradnl" sz="3200" dirty="0">
                <a:solidFill>
                  <a:srgbClr val="000000"/>
                </a:solidFill>
                <a:effectLst>
                  <a:outerShdw blurRad="38100" dist="38100" dir="2700000" algn="tl">
                    <a:srgbClr val="000000">
                      <a:alpha val="43137"/>
                    </a:srgbClr>
                  </a:outerShdw>
                </a:effectLst>
              </a:rPr>
              <a:t>La depresión causa una variedad de manifestaciones dolorosas:</a:t>
            </a:r>
            <a:endParaRPr lang="pt-BR" sz="3200" dirty="0"/>
          </a:p>
        </p:txBody>
      </p:sp>
      <p:sp>
        <p:nvSpPr>
          <p:cNvPr id="3" name="Content Placeholder 2"/>
          <p:cNvSpPr>
            <a:spLocks noGrp="1"/>
          </p:cNvSpPr>
          <p:nvPr>
            <p:ph idx="1"/>
          </p:nvPr>
        </p:nvSpPr>
        <p:spPr/>
        <p:txBody>
          <a:bodyPr>
            <a:normAutofit/>
          </a:bodyPr>
          <a:lstStyle/>
          <a:p>
            <a:pPr marL="514350" indent="-514350">
              <a:buFont typeface="+mj-lt"/>
              <a:buAutoNum type="alphaLcParenR"/>
            </a:pPr>
            <a:r>
              <a:rPr lang="es-ES_tradnl" b="1" dirty="0">
                <a:solidFill>
                  <a:srgbClr val="FF0000"/>
                </a:solidFill>
                <a:effectLst>
                  <a:outerShdw blurRad="38100" dist="38100" dir="2700000" algn="tl">
                    <a:srgbClr val="000000">
                      <a:alpha val="43137"/>
                    </a:srgbClr>
                  </a:outerShdw>
                </a:effectLst>
              </a:rPr>
              <a:t>profundo sentimiento </a:t>
            </a:r>
            <a:r>
              <a:rPr lang="es-ES_tradnl" dirty="0"/>
              <a:t>de tristeza (dolor), </a:t>
            </a:r>
          </a:p>
          <a:p>
            <a:pPr marL="514350" indent="-514350">
              <a:buFont typeface="+mj-lt"/>
              <a:buAutoNum type="alphaLcParenR"/>
            </a:pPr>
            <a:r>
              <a:rPr lang="es-ES_tradnl" b="1" dirty="0">
                <a:solidFill>
                  <a:srgbClr val="FF0000"/>
                </a:solidFill>
                <a:effectLst>
                  <a:outerShdw blurRad="38100" dist="38100" dir="2700000" algn="tl">
                    <a:srgbClr val="000000">
                      <a:alpha val="43137"/>
                    </a:srgbClr>
                  </a:outerShdw>
                </a:effectLst>
              </a:rPr>
              <a:t>falta de motivación </a:t>
            </a:r>
            <a:r>
              <a:rPr lang="es-ES_tradnl" dirty="0"/>
              <a:t>para hacer cualquier cosa, incluso actividades agradables, </a:t>
            </a:r>
          </a:p>
          <a:p>
            <a:pPr marL="514350" indent="-514350">
              <a:buFont typeface="+mj-lt"/>
              <a:buAutoNum type="alphaLcParenR"/>
            </a:pPr>
            <a:r>
              <a:rPr lang="es-ES_tradnl" b="1" dirty="0">
                <a:solidFill>
                  <a:srgbClr val="FF0000"/>
                </a:solidFill>
                <a:effectLst>
                  <a:outerShdw blurRad="38100" dist="38100" dir="2700000" algn="tl">
                    <a:srgbClr val="000000">
                      <a:alpha val="43137"/>
                    </a:srgbClr>
                  </a:outerShdw>
                </a:effectLst>
              </a:rPr>
              <a:t>cambio en el apetito </a:t>
            </a:r>
            <a:r>
              <a:rPr lang="es-ES_tradnl" dirty="0"/>
              <a:t>y/o perdida o ganancia de peso, </a:t>
            </a:r>
          </a:p>
        </p:txBody>
      </p:sp>
      <p:pic>
        <p:nvPicPr>
          <p:cNvPr id="10" name="Espaço Reservado para Imagem 9">
            <a:extLst>
              <a:ext uri="{FF2B5EF4-FFF2-40B4-BE49-F238E27FC236}">
                <a16:creationId xmlns:a16="http://schemas.microsoft.com/office/drawing/2014/main" id="{66E80C5A-987A-1D46-A387-B5DD9BEC3A76}"/>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4012276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514350" indent="-514350">
              <a:buFont typeface="+mj-lt"/>
              <a:buAutoNum type="alphaLcParenR" startAt="4"/>
            </a:pPr>
            <a:r>
              <a:rPr lang="es-ES_tradnl" b="1" dirty="0">
                <a:solidFill>
                  <a:srgbClr val="FF0000"/>
                </a:solidFill>
                <a:effectLst>
                  <a:outerShdw blurRad="38100" dist="38100" dir="2700000" algn="tl">
                    <a:srgbClr val="000000">
                      <a:alpha val="43137"/>
                    </a:srgbClr>
                  </a:outerShdw>
                </a:effectLst>
              </a:rPr>
              <a:t>Trastornos del sueño</a:t>
            </a:r>
            <a:r>
              <a:rPr lang="es-ES_tradnl" dirty="0"/>
              <a:t>, tanto no dormir lo suficiente como dormir mucho, </a:t>
            </a:r>
          </a:p>
          <a:p>
            <a:pPr marL="514350" indent="-514350">
              <a:buFont typeface="+mj-lt"/>
              <a:buAutoNum type="alphaLcParenR" startAt="4"/>
            </a:pPr>
            <a:r>
              <a:rPr lang="es-ES_tradnl" b="1" dirty="0">
                <a:solidFill>
                  <a:srgbClr val="FF0000"/>
                </a:solidFill>
                <a:effectLst>
                  <a:outerShdw blurRad="38100" dist="38100" dir="2700000" algn="tl">
                    <a:srgbClr val="000000">
                      <a:alpha val="43137"/>
                    </a:srgbClr>
                  </a:outerShdw>
                </a:effectLst>
              </a:rPr>
              <a:t>sentimientos de baja autoestima</a:t>
            </a:r>
            <a:r>
              <a:rPr lang="es-ES_tradnl" b="1" dirty="0">
                <a:solidFill>
                  <a:srgbClr val="990033"/>
                </a:solidFill>
                <a:effectLst>
                  <a:outerShdw blurRad="38100" dist="38100" dir="2700000" algn="tl">
                    <a:srgbClr val="000000">
                      <a:alpha val="43137"/>
                    </a:srgbClr>
                  </a:outerShdw>
                </a:effectLst>
              </a:rPr>
              <a:t>, </a:t>
            </a:r>
          </a:p>
          <a:p>
            <a:pPr marL="514350" indent="-514350">
              <a:buFont typeface="+mj-lt"/>
              <a:buAutoNum type="alphaLcParenR" startAt="4"/>
            </a:pPr>
            <a:r>
              <a:rPr lang="es-ES_tradnl" b="1" dirty="0">
                <a:solidFill>
                  <a:srgbClr val="FF0000"/>
                </a:solidFill>
                <a:effectLst>
                  <a:outerShdw blurRad="38100" dist="38100" dir="2700000" algn="tl">
                    <a:srgbClr val="000000">
                      <a:alpha val="43137"/>
                    </a:srgbClr>
                  </a:outerShdw>
                </a:effectLst>
              </a:rPr>
              <a:t>dificultades de razonar y memorizar</a:t>
            </a:r>
            <a:r>
              <a:rPr lang="es-ES_tradnl" b="1" dirty="0">
                <a:solidFill>
                  <a:srgbClr val="990033"/>
                </a:solidFill>
                <a:effectLst>
                  <a:outerShdw blurRad="38100" dist="38100" dir="2700000" algn="tl">
                    <a:srgbClr val="000000">
                      <a:alpha val="43137"/>
                    </a:srgbClr>
                  </a:outerShdw>
                </a:effectLst>
              </a:rPr>
              <a:t>, </a:t>
            </a:r>
            <a:r>
              <a:rPr lang="es-ES_tradnl" dirty="0"/>
              <a:t>y </a:t>
            </a:r>
          </a:p>
          <a:p>
            <a:pPr marL="514350" indent="-514350">
              <a:buFont typeface="+mj-lt"/>
              <a:buAutoNum type="alphaLcParenR" startAt="4"/>
            </a:pPr>
            <a:r>
              <a:rPr lang="es-ES_tradnl" b="1" dirty="0">
                <a:solidFill>
                  <a:srgbClr val="FF0000"/>
                </a:solidFill>
                <a:effectLst>
                  <a:outerShdw blurRad="38100" dist="38100" dir="2700000" algn="tl">
                    <a:srgbClr val="000000">
                      <a:alpha val="43137"/>
                    </a:srgbClr>
                  </a:outerShdw>
                </a:effectLst>
              </a:rPr>
              <a:t>pensamientos de muerte y suicidio.</a:t>
            </a:r>
          </a:p>
          <a:p>
            <a:pPr marL="514350" indent="-514350">
              <a:buFont typeface="+mj-lt"/>
              <a:buAutoNum type="alphaLcParenR" startAt="4"/>
            </a:pPr>
            <a:endParaRPr lang="en-US" dirty="0"/>
          </a:p>
        </p:txBody>
      </p:sp>
      <p:pic>
        <p:nvPicPr>
          <p:cNvPr id="9" name="Espaço Reservado para Imagem 8">
            <a:extLst>
              <a:ext uri="{FF2B5EF4-FFF2-40B4-BE49-F238E27FC236}">
                <a16:creationId xmlns:a16="http://schemas.microsoft.com/office/drawing/2014/main" id="{AA02CD69-784A-7E4C-9F6F-AA63264C2CDF}"/>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l="34" r="34"/>
          <a:stretch>
            <a:fillRect/>
          </a:stretch>
        </p:blipFill>
        <p:spPr/>
      </p:pic>
    </p:spTree>
    <p:extLst>
      <p:ext uri="{BB962C8B-B14F-4D97-AF65-F5344CB8AC3E}">
        <p14:creationId xmlns:p14="http://schemas.microsoft.com/office/powerpoint/2010/main" val="2449951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algn="ctr"/>
            <a:r>
              <a:rPr lang="es-ES_tradnl" dirty="0"/>
              <a:t>Todos sentimos tristeza y desanimo de una forma u otra, por una razón u otra, en un momento u otro. </a:t>
            </a:r>
            <a:r>
              <a:rPr lang="es-ES_tradnl" b="1" dirty="0">
                <a:solidFill>
                  <a:srgbClr val="FF0000"/>
                </a:solidFill>
                <a:effectLst>
                  <a:outerShdw blurRad="38100" dist="38100" dir="2700000" algn="tl">
                    <a:srgbClr val="000000">
                      <a:alpha val="43137"/>
                    </a:srgbClr>
                  </a:outerShdw>
                </a:effectLst>
              </a:rPr>
              <a:t>¿Qué cosas lo deprimen y por qué? Recuerde situaciones de la dirección de Dios en su vida. ¿Qué esperanza y ánimo  puede sacar de esos recuerdos de la dirección del Señor? </a:t>
            </a:r>
            <a:r>
              <a:rPr lang="es-ES_tradnl" dirty="0"/>
              <a:t>¿Por qué es importante mantener esos recuerdos vivos?  </a:t>
            </a:r>
          </a:p>
        </p:txBody>
      </p:sp>
      <p:pic>
        <p:nvPicPr>
          <p:cNvPr id="11" name="Espaço Reservado para Imagem 10">
            <a:extLst>
              <a:ext uri="{FF2B5EF4-FFF2-40B4-BE49-F238E27FC236}">
                <a16:creationId xmlns:a16="http://schemas.microsoft.com/office/drawing/2014/main" id="{BED345C5-DDEC-9245-99C1-6B1317A7C3F4}"/>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pic>
        <p:nvPicPr>
          <p:cNvPr id="13" name="Espaço Reservado para Imagem 12">
            <a:extLst>
              <a:ext uri="{FF2B5EF4-FFF2-40B4-BE49-F238E27FC236}">
                <a16:creationId xmlns:a16="http://schemas.microsoft.com/office/drawing/2014/main" id="{C91D6F17-808E-7D43-B9F5-F87A7EAF2793}"/>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t="8102" b="8102"/>
          <a:stretch>
            <a:fillRect/>
          </a:stretch>
        </p:blipFill>
        <p:spPr/>
      </p:pic>
    </p:spTree>
    <p:extLst>
      <p:ext uri="{BB962C8B-B14F-4D97-AF65-F5344CB8AC3E}">
        <p14:creationId xmlns:p14="http://schemas.microsoft.com/office/powerpoint/2010/main" val="3720500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4950" y="484188"/>
            <a:ext cx="6267450" cy="1143000"/>
          </a:xfrm>
        </p:spPr>
        <p:txBody>
          <a:bodyPr>
            <a:noAutofit/>
          </a:bodyPr>
          <a:lstStyle/>
          <a:p>
            <a:r>
              <a:rPr lang="es-ES_tradnl" dirty="0"/>
              <a:t>Alivio de la Depresión</a:t>
            </a:r>
            <a:endParaRPr lang="pt-BR" dirty="0"/>
          </a:p>
        </p:txBody>
      </p:sp>
      <p:sp>
        <p:nvSpPr>
          <p:cNvPr id="3" name="Content Placeholder 2"/>
          <p:cNvSpPr>
            <a:spLocks noGrp="1"/>
          </p:cNvSpPr>
          <p:nvPr>
            <p:ph idx="1"/>
          </p:nvPr>
        </p:nvSpPr>
        <p:spPr>
          <a:xfrm>
            <a:off x="5314950" y="2019300"/>
            <a:ext cx="6267450" cy="4106864"/>
          </a:xfrm>
        </p:spPr>
        <p:txBody>
          <a:bodyPr>
            <a:normAutofit/>
          </a:bodyPr>
          <a:lstStyle/>
          <a:p>
            <a:r>
              <a:rPr lang="es-ES_tradnl" dirty="0"/>
              <a:t>Lea el Salmo 39:2-7. ¿Qué ocurrió cuando David permaneció en silencio? ¿Y cuál fue el resultado de hablar?</a:t>
            </a:r>
          </a:p>
        </p:txBody>
      </p:sp>
      <p:pic>
        <p:nvPicPr>
          <p:cNvPr id="10" name="Espaço Reservado para Imagem 9">
            <a:extLst>
              <a:ext uri="{FF2B5EF4-FFF2-40B4-BE49-F238E27FC236}">
                <a16:creationId xmlns:a16="http://schemas.microsoft.com/office/drawing/2014/main" id="{E721540C-9171-474C-809B-06A92983CAF7}"/>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l="34" r="34"/>
          <a:stretch/>
        </p:blipFill>
        <p:spPr>
          <a:xfrm>
            <a:off x="0" y="139733"/>
            <a:ext cx="5060217" cy="6578534"/>
          </a:xfrm>
        </p:spPr>
      </p:pic>
    </p:spTree>
    <p:extLst>
      <p:ext uri="{BB962C8B-B14F-4D97-AF65-F5344CB8AC3E}">
        <p14:creationId xmlns:p14="http://schemas.microsoft.com/office/powerpoint/2010/main" val="3115869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Espaço Reservado para Imagem 17">
            <a:extLst>
              <a:ext uri="{FF2B5EF4-FFF2-40B4-BE49-F238E27FC236}">
                <a16:creationId xmlns:a16="http://schemas.microsoft.com/office/drawing/2014/main" id="{62B4F138-2CEF-1E4C-AA25-C29692B16787}"/>
              </a:ext>
            </a:extLst>
          </p:cNvPr>
          <p:cNvPicPr>
            <a:picLocks noGrp="1" noChangeAspect="1"/>
          </p:cNvPicPr>
          <p:nvPr>
            <p:ph type="pic" sz="quarter" idx="11"/>
          </p:nvPr>
        </p:nvPicPr>
        <p:blipFill>
          <a:blip r:embed="rId3"/>
          <a:srcRect l="35973" r="35973"/>
          <a:stretch>
            <a:fillRect/>
          </a:stretch>
        </p:blipFill>
        <p:spPr/>
      </p:pic>
      <p:sp>
        <p:nvSpPr>
          <p:cNvPr id="3" name="Content Placeholder 2"/>
          <p:cNvSpPr>
            <a:spLocks noGrp="1"/>
          </p:cNvSpPr>
          <p:nvPr>
            <p:ph idx="1"/>
          </p:nvPr>
        </p:nvSpPr>
        <p:spPr/>
        <p:txBody>
          <a:bodyPr>
            <a:normAutofit lnSpcReduction="10000"/>
          </a:bodyPr>
          <a:lstStyle/>
          <a:p>
            <a:pPr marL="0" indent="0"/>
            <a:r>
              <a:rPr lang="es-ES_tradnl" sz="4000" dirty="0">
                <a:solidFill>
                  <a:srgbClr val="000000"/>
                </a:solidFill>
                <a:effectLst>
                  <a:outerShdw blurRad="38100" dist="38100" dir="2700000" algn="tl">
                    <a:srgbClr val="000000">
                      <a:alpha val="43137"/>
                    </a:srgbClr>
                  </a:outerShdw>
                </a:effectLst>
              </a:rPr>
              <a:t>Como la mayoría de los trastornos emocionales, la depresión exige que el que sufre hable sobre sus luchas. Esta acción por sí sola puede dar inicio a la cura. </a:t>
            </a:r>
          </a:p>
        </p:txBody>
      </p:sp>
      <p:pic>
        <p:nvPicPr>
          <p:cNvPr id="9" name="Espaço Reservado para Imagem 8">
            <a:extLst>
              <a:ext uri="{FF2B5EF4-FFF2-40B4-BE49-F238E27FC236}">
                <a16:creationId xmlns:a16="http://schemas.microsoft.com/office/drawing/2014/main" id="{B16DF05D-8CD2-E74B-84CD-2085C8A6BB72}"/>
              </a:ext>
            </a:extLst>
          </p:cNvPr>
          <p:cNvPicPr>
            <a:picLocks noGrp="1" noChangeAspect="1"/>
          </p:cNvPicPr>
          <p:nvPr>
            <p:ph type="pic" sz="quarter" idx="12"/>
          </p:nvPr>
        </p:nvPicPr>
        <p:blipFill>
          <a:blip r:embed="rId4"/>
          <a:srcRect l="14758" r="14758"/>
          <a:stretch>
            <a:fillRect/>
          </a:stretch>
        </p:blipFill>
        <p:spPr>
          <a:xfrm>
            <a:off x="1814513" y="4168775"/>
            <a:ext cx="2843212" cy="2689225"/>
          </a:xfrm>
        </p:spPr>
      </p:pic>
    </p:spTree>
    <p:extLst>
      <p:ext uri="{BB962C8B-B14F-4D97-AF65-F5344CB8AC3E}">
        <p14:creationId xmlns:p14="http://schemas.microsoft.com/office/powerpoint/2010/main" val="3557957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pPr marL="0" indent="0" algn="ctr">
              <a:buNone/>
            </a:pPr>
            <a:r>
              <a:rPr lang="es-ES_tradnl" sz="3600" dirty="0"/>
              <a:t>Una estrategia básica para enfrentar la depresión consiste en hablar con un amigo (o terapeuta) que sabe cómo escuchar y, aún mejor, que sabe cómo ayudar a encaminar hacia recursos más intensivos, si fuera necesario. Existe un efecto curativo en verbalizar los pensamientos y los sentimientos. </a:t>
            </a:r>
            <a:endParaRPr lang="es-ES_tradnl" sz="3600" dirty="0">
              <a:solidFill>
                <a:srgbClr val="000000"/>
              </a:solidFill>
            </a:endParaRPr>
          </a:p>
        </p:txBody>
      </p:sp>
      <p:pic>
        <p:nvPicPr>
          <p:cNvPr id="8" name="Espaço Reservado para Imagem 7">
            <a:extLst>
              <a:ext uri="{FF2B5EF4-FFF2-40B4-BE49-F238E27FC236}">
                <a16:creationId xmlns:a16="http://schemas.microsoft.com/office/drawing/2014/main" id="{13777DC5-6D9C-B346-AB09-5954005B92CA}"/>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pic>
        <p:nvPicPr>
          <p:cNvPr id="10" name="Espaço Reservado para Imagem 9">
            <a:extLst>
              <a:ext uri="{FF2B5EF4-FFF2-40B4-BE49-F238E27FC236}">
                <a16:creationId xmlns:a16="http://schemas.microsoft.com/office/drawing/2014/main" id="{24984A22-DBC6-824C-9AF1-27B0F6C6D90F}"/>
              </a:ext>
            </a:extLst>
          </p:cNvPr>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t="31" b="31"/>
          <a:stretch>
            <a:fillRect/>
          </a:stretch>
        </p:blipFill>
        <p:spPr/>
      </p:pic>
    </p:spTree>
    <p:extLst>
      <p:ext uri="{BB962C8B-B14F-4D97-AF65-F5344CB8AC3E}">
        <p14:creationId xmlns:p14="http://schemas.microsoft.com/office/powerpoint/2010/main" val="1377134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s-ES_tradnl" dirty="0">
                <a:latin typeface="Adobe Caslon Pro Bold"/>
                <a:cs typeface="Adobe Caslon Pro Bold"/>
              </a:rPr>
              <a:t>Lección </a:t>
            </a:r>
            <a:r>
              <a:rPr lang="en-US" dirty="0"/>
              <a:t>|7</a:t>
            </a:r>
          </a:p>
        </p:txBody>
      </p:sp>
      <p:sp>
        <p:nvSpPr>
          <p:cNvPr id="3" name="Subtitle 2"/>
          <p:cNvSpPr>
            <a:spLocks noGrp="1"/>
          </p:cNvSpPr>
          <p:nvPr>
            <p:ph type="subTitle" idx="1"/>
          </p:nvPr>
        </p:nvSpPr>
        <p:spPr/>
        <p:txBody>
          <a:bodyPr>
            <a:normAutofit fontScale="92500" lnSpcReduction="10000"/>
          </a:bodyPr>
          <a:lstStyle/>
          <a:p>
            <a:r>
              <a:rPr lang="pt-BR" dirty="0"/>
              <a:t>Por Julian </a:t>
            </a:r>
            <a:r>
              <a:rPr lang="pt-BR" dirty="0" err="1"/>
              <a:t>Melgosa</a:t>
            </a:r>
            <a:endParaRPr lang="pt-BR" dirty="0"/>
          </a:p>
        </p:txBody>
      </p:sp>
      <p:pic>
        <p:nvPicPr>
          <p:cNvPr id="11" name="Imagem 10">
            <a:extLst>
              <a:ext uri="{FF2B5EF4-FFF2-40B4-BE49-F238E27FC236}">
                <a16:creationId xmlns:a16="http://schemas.microsoft.com/office/drawing/2014/main" id="{5A0DD142-B716-F04E-9269-2BAD8C28D92F}"/>
              </a:ext>
            </a:extLst>
          </p:cNvPr>
          <p:cNvPicPr>
            <a:picLocks noChangeAspect="1"/>
          </p:cNvPicPr>
          <p:nvPr/>
        </p:nvPicPr>
        <p:blipFill>
          <a:blip r:embed="rId3"/>
          <a:stretch>
            <a:fillRect/>
          </a:stretch>
        </p:blipFill>
        <p:spPr>
          <a:xfrm>
            <a:off x="774700" y="1955800"/>
            <a:ext cx="3746500" cy="2755900"/>
          </a:xfrm>
          <a:prstGeom prst="rect">
            <a:avLst/>
          </a:prstGeom>
        </p:spPr>
      </p:pic>
      <p:pic>
        <p:nvPicPr>
          <p:cNvPr id="4" name="Imagem 3">
            <a:extLst>
              <a:ext uri="{FF2B5EF4-FFF2-40B4-BE49-F238E27FC236}">
                <a16:creationId xmlns:a16="http://schemas.microsoft.com/office/drawing/2014/main" id="{97C3C6DB-43FD-B84F-B123-59B240189E7D}"/>
              </a:ext>
            </a:extLst>
          </p:cNvPr>
          <p:cNvPicPr>
            <a:picLocks noChangeAspect="1"/>
          </p:cNvPicPr>
          <p:nvPr/>
        </p:nvPicPr>
        <p:blipFill>
          <a:blip r:embed="rId4"/>
          <a:stretch>
            <a:fillRect/>
          </a:stretch>
        </p:blipFill>
        <p:spPr>
          <a:xfrm>
            <a:off x="4523317" y="2137992"/>
            <a:ext cx="6893983" cy="2582016"/>
          </a:xfrm>
          <a:prstGeom prst="rect">
            <a:avLst/>
          </a:prstGeom>
        </p:spPr>
      </p:pic>
    </p:spTree>
    <p:extLst>
      <p:ext uri="{BB962C8B-B14F-4D97-AF65-F5344CB8AC3E}">
        <p14:creationId xmlns:p14="http://schemas.microsoft.com/office/powerpoint/2010/main" val="2055395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4950" y="484188"/>
            <a:ext cx="6267450" cy="1143000"/>
          </a:xfrm>
        </p:spPr>
        <p:txBody>
          <a:bodyPr>
            <a:noAutofit/>
          </a:bodyPr>
          <a:lstStyle/>
          <a:p>
            <a:r>
              <a:rPr lang="es-ES_tradnl" dirty="0"/>
              <a:t>La necesidad del perdón </a:t>
            </a:r>
            <a:endParaRPr lang="en-US" dirty="0"/>
          </a:p>
        </p:txBody>
      </p:sp>
      <p:sp>
        <p:nvSpPr>
          <p:cNvPr id="3" name="Content Placeholder 2"/>
          <p:cNvSpPr>
            <a:spLocks noGrp="1"/>
          </p:cNvSpPr>
          <p:nvPr>
            <p:ph idx="1"/>
          </p:nvPr>
        </p:nvSpPr>
        <p:spPr>
          <a:xfrm>
            <a:off x="5314950" y="2019300"/>
            <a:ext cx="6267450" cy="4106864"/>
          </a:xfrm>
        </p:spPr>
        <p:txBody>
          <a:bodyPr>
            <a:normAutofit/>
          </a:bodyPr>
          <a:lstStyle/>
          <a:p>
            <a:r>
              <a:rPr lang="es-ES_tradnl" dirty="0"/>
              <a:t>¿Cómo David encontró alivio en su agonía? Sal. 32:1–5; vea también   1 Juan 1:9.</a:t>
            </a:r>
          </a:p>
          <a:p>
            <a:r>
              <a:rPr lang="es-ES_tradnl" dirty="0"/>
              <a:t> ¿Cómo podemos encontrarlo para nosotros mismos?</a:t>
            </a:r>
          </a:p>
        </p:txBody>
      </p:sp>
      <p:pic>
        <p:nvPicPr>
          <p:cNvPr id="10" name="Espaço Reservado para Imagem 9">
            <a:extLst>
              <a:ext uri="{FF2B5EF4-FFF2-40B4-BE49-F238E27FC236}">
                <a16:creationId xmlns:a16="http://schemas.microsoft.com/office/drawing/2014/main" id="{0F777878-1DBC-F54E-A686-575EDF25106F}"/>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t="92" b="92"/>
          <a:stretch/>
        </p:blipFill>
        <p:spPr>
          <a:xfrm>
            <a:off x="0" y="139733"/>
            <a:ext cx="5060217" cy="6578534"/>
          </a:xfrm>
        </p:spPr>
      </p:pic>
    </p:spTree>
    <p:extLst>
      <p:ext uri="{BB962C8B-B14F-4D97-AF65-F5344CB8AC3E}">
        <p14:creationId xmlns:p14="http://schemas.microsoft.com/office/powerpoint/2010/main" val="3565299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chor="ctr">
            <a:normAutofit/>
          </a:bodyPr>
          <a:lstStyle/>
          <a:p>
            <a:pPr marL="0" indent="0" algn="ctr">
              <a:buNone/>
            </a:pPr>
            <a:r>
              <a:rPr lang="es-ES_tradnl" b="1" dirty="0">
                <a:solidFill>
                  <a:srgbClr val="D83D61"/>
                </a:solidFill>
                <a:effectLst>
                  <a:outerShdw blurRad="38100" dist="38100" dir="2700000" algn="tl">
                    <a:srgbClr val="000000">
                      <a:alpha val="43137"/>
                    </a:srgbClr>
                  </a:outerShdw>
                </a:effectLst>
              </a:rPr>
              <a:t>La culpa producida por pecados no confesados puede volverse extremadamente dolorosa.</a:t>
            </a:r>
            <a:r>
              <a:rPr lang="es-ES_tradnl" dirty="0">
                <a:solidFill>
                  <a:srgbClr val="D83D61"/>
                </a:solidFill>
              </a:rPr>
              <a:t> </a:t>
            </a:r>
            <a:r>
              <a:rPr lang="es-ES_tradnl" dirty="0"/>
              <a:t>Las expresiones usadas por David son una clara indicación de dolor intenso e íntimo. El Salmo 32 y otros pasajes muestran la gravedad del sufrimiento emocional de David. </a:t>
            </a:r>
          </a:p>
        </p:txBody>
      </p:sp>
      <p:pic>
        <p:nvPicPr>
          <p:cNvPr id="9" name="Espaço Reservado para Imagem 8">
            <a:extLst>
              <a:ext uri="{FF2B5EF4-FFF2-40B4-BE49-F238E27FC236}">
                <a16:creationId xmlns:a16="http://schemas.microsoft.com/office/drawing/2014/main" id="{CF29070E-949D-0044-A93E-EA41207E2B1E}"/>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t="62" b="62"/>
          <a:stretch/>
        </p:blipFill>
        <p:spPr/>
      </p:pic>
    </p:spTree>
    <p:extLst>
      <p:ext uri="{BB962C8B-B14F-4D97-AF65-F5344CB8AC3E}">
        <p14:creationId xmlns:p14="http://schemas.microsoft.com/office/powerpoint/2010/main" val="1413158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827059" y="711203"/>
            <a:ext cx="5933339" cy="5784210"/>
          </a:xfrm>
        </p:spPr>
        <p:txBody>
          <a:bodyPr>
            <a:noAutofit/>
          </a:bodyPr>
          <a:lstStyle/>
          <a:p>
            <a:pPr marL="457200" indent="-457200">
              <a:buFont typeface="Arial" panose="020B0604020202020204" pitchFamily="34" charset="0"/>
              <a:buChar char="•"/>
            </a:pPr>
            <a:r>
              <a:rPr lang="es-ES_tradnl" dirty="0"/>
              <a:t>No podemos cambiar el pasado; lo que podemos, por la gracia de Dios, es buscar aprender con nuestros errores del pasado y, en cualquier grado posible, hacer la restitución por cualquier mal que hicimos.</a:t>
            </a:r>
          </a:p>
        </p:txBody>
      </p:sp>
      <p:pic>
        <p:nvPicPr>
          <p:cNvPr id="11" name="Espaço Reservado para Imagem 10">
            <a:extLst>
              <a:ext uri="{FF2B5EF4-FFF2-40B4-BE49-F238E27FC236}">
                <a16:creationId xmlns:a16="http://schemas.microsoft.com/office/drawing/2014/main" id="{189E7105-73A0-BD4F-9301-FE44160DC06E}"/>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a:xfrm>
            <a:off x="196944" y="711202"/>
            <a:ext cx="5414962" cy="5414962"/>
          </a:xfrm>
        </p:spPr>
      </p:pic>
      <p:pic>
        <p:nvPicPr>
          <p:cNvPr id="13" name="Espaço Reservado para Imagem 12">
            <a:extLst>
              <a:ext uri="{FF2B5EF4-FFF2-40B4-BE49-F238E27FC236}">
                <a16:creationId xmlns:a16="http://schemas.microsoft.com/office/drawing/2014/main" id="{BE7463BE-F867-ED42-A76B-15837DF8CC07}"/>
              </a:ext>
            </a:extLst>
          </p:cNvPr>
          <p:cNvPicPr>
            <a:picLocks noGrp="1" noChangeAspect="1"/>
          </p:cNvPicPr>
          <p:nvPr>
            <p:ph type="pic" sz="quarter" idx="12"/>
          </p:nvPr>
        </p:nvPicPr>
        <p:blipFill rotWithShape="1">
          <a:blip r:embed="rId4" cstate="screen">
            <a:extLst>
              <a:ext uri="{28A0092B-C50C-407E-A947-70E740481C1C}">
                <a14:useLocalDpi xmlns:a14="http://schemas.microsoft.com/office/drawing/2010/main"/>
              </a:ext>
            </a:extLst>
          </a:blip>
          <a:srcRect t="112" b="112"/>
          <a:stretch/>
        </p:blipFill>
        <p:spPr>
          <a:xfrm>
            <a:off x="1273268" y="4124325"/>
            <a:ext cx="3262312" cy="2733675"/>
          </a:xfrm>
        </p:spPr>
      </p:pic>
    </p:spTree>
    <p:extLst>
      <p:ext uri="{BB962C8B-B14F-4D97-AF65-F5344CB8AC3E}">
        <p14:creationId xmlns:p14="http://schemas.microsoft.com/office/powerpoint/2010/main" val="2749591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83964" y="484188"/>
            <a:ext cx="5698435" cy="1143000"/>
          </a:xfrm>
        </p:spPr>
        <p:txBody>
          <a:bodyPr>
            <a:noAutofit/>
          </a:bodyPr>
          <a:lstStyle/>
          <a:p>
            <a:r>
              <a:rPr lang="es-ES_tradnl" dirty="0"/>
              <a:t>Esperanza contra el sufrimiento</a:t>
            </a:r>
            <a:endParaRPr lang="en-US" dirty="0"/>
          </a:p>
        </p:txBody>
      </p:sp>
      <p:sp>
        <p:nvSpPr>
          <p:cNvPr id="3" name="Content Placeholder 2"/>
          <p:cNvSpPr>
            <a:spLocks noGrp="1"/>
          </p:cNvSpPr>
          <p:nvPr>
            <p:ph idx="1"/>
          </p:nvPr>
        </p:nvSpPr>
        <p:spPr>
          <a:xfrm>
            <a:off x="5883964" y="2019300"/>
            <a:ext cx="5698435" cy="4106864"/>
          </a:xfrm>
        </p:spPr>
        <p:txBody>
          <a:bodyPr>
            <a:normAutofit/>
          </a:bodyPr>
          <a:lstStyle/>
          <a:p>
            <a:r>
              <a:rPr lang="es-ES_tradnl" dirty="0"/>
              <a:t>Las relaciones interpersonales defectuosas provocan mucho estrés y están asociados con la depresión. Claramente declarado por Miqueas (v. 7), el elemento vital para sobrevivir en medio de la crisis es la esperanza.</a:t>
            </a:r>
          </a:p>
        </p:txBody>
      </p:sp>
      <p:pic>
        <p:nvPicPr>
          <p:cNvPr id="12" name="Espaço Reservado para Imagem 11">
            <a:extLst>
              <a:ext uri="{FF2B5EF4-FFF2-40B4-BE49-F238E27FC236}">
                <a16:creationId xmlns:a16="http://schemas.microsoft.com/office/drawing/2014/main" id="{CC7422DE-20E7-814A-8C2A-6E7079142CF6}"/>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a:xfrm>
            <a:off x="238539" y="234124"/>
            <a:ext cx="5414962" cy="5414962"/>
          </a:xfrm>
        </p:spPr>
      </p:pic>
      <p:pic>
        <p:nvPicPr>
          <p:cNvPr id="14" name="Espaço Reservado para Imagem 13">
            <a:extLst>
              <a:ext uri="{FF2B5EF4-FFF2-40B4-BE49-F238E27FC236}">
                <a16:creationId xmlns:a16="http://schemas.microsoft.com/office/drawing/2014/main" id="{0CD87EB7-C476-264B-9290-786E323FA002}"/>
              </a:ext>
            </a:extLst>
          </p:cNvPr>
          <p:cNvPicPr>
            <a:picLocks noGrp="1" noChangeAspect="1"/>
          </p:cNvPicPr>
          <p:nvPr>
            <p:ph type="pic" sz="quarter" idx="12"/>
          </p:nvPr>
        </p:nvPicPr>
        <p:blipFill rotWithShape="1">
          <a:blip r:embed="rId4" cstate="screen">
            <a:extLst>
              <a:ext uri="{28A0092B-C50C-407E-A947-70E740481C1C}">
                <a14:useLocalDpi xmlns:a14="http://schemas.microsoft.com/office/drawing/2010/main"/>
              </a:ext>
            </a:extLst>
          </a:blip>
          <a:srcRect l="96" r="96"/>
          <a:stretch/>
        </p:blipFill>
        <p:spPr>
          <a:xfrm>
            <a:off x="719655" y="3429000"/>
            <a:ext cx="4452730" cy="3429000"/>
          </a:xfrm>
        </p:spPr>
      </p:pic>
    </p:spTree>
    <p:extLst>
      <p:ext uri="{BB962C8B-B14F-4D97-AF65-F5344CB8AC3E}">
        <p14:creationId xmlns:p14="http://schemas.microsoft.com/office/powerpoint/2010/main" val="4052927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r>
              <a:rPr lang="es-ES_tradnl" dirty="0"/>
              <a:t>La esperanza es esencial si queremos vivir con una razonable salud mental.</a:t>
            </a:r>
          </a:p>
        </p:txBody>
      </p:sp>
      <p:pic>
        <p:nvPicPr>
          <p:cNvPr id="24" name="Espaço Reservado para Imagem 23">
            <a:extLst>
              <a:ext uri="{FF2B5EF4-FFF2-40B4-BE49-F238E27FC236}">
                <a16:creationId xmlns:a16="http://schemas.microsoft.com/office/drawing/2014/main" id="{909A92FE-49C3-FD42-A20C-20B28F0237D6}"/>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t="34" b="34"/>
          <a:stretch>
            <a:fillRect/>
          </a:stretch>
        </p:blipFill>
        <p:spPr/>
      </p:pic>
      <p:pic>
        <p:nvPicPr>
          <p:cNvPr id="11" name="Espaço Reservado para Imagem 10">
            <a:extLst>
              <a:ext uri="{FF2B5EF4-FFF2-40B4-BE49-F238E27FC236}">
                <a16:creationId xmlns:a16="http://schemas.microsoft.com/office/drawing/2014/main" id="{1269C7C2-19BC-E148-84F0-06C37FF29DD3}"/>
              </a:ext>
            </a:extLst>
          </p:cNvPr>
          <p:cNvPicPr>
            <a:picLocks noGrp="1" noChangeAspect="1"/>
          </p:cNvPicPr>
          <p:nvPr>
            <p:ph type="pic" sz="quarter" idx="12"/>
          </p:nvPr>
        </p:nvPicPr>
        <p:blipFill rotWithShape="1">
          <a:blip r:embed="rId4" cstate="screen">
            <a:alphaModFix amt="70000"/>
            <a:extLst>
              <a:ext uri="{28A0092B-C50C-407E-A947-70E740481C1C}">
                <a14:useLocalDpi xmlns:a14="http://schemas.microsoft.com/office/drawing/2010/main"/>
              </a:ext>
            </a:extLst>
          </a:blip>
          <a:srcRect t="18" b="18"/>
          <a:stretch/>
        </p:blipFill>
        <p:spPr>
          <a:xfrm>
            <a:off x="4164630" y="3849401"/>
            <a:ext cx="2841779" cy="2688764"/>
          </a:xfrm>
        </p:spPr>
      </p:pic>
    </p:spTree>
    <p:extLst>
      <p:ext uri="{BB962C8B-B14F-4D97-AF65-F5344CB8AC3E}">
        <p14:creationId xmlns:p14="http://schemas.microsoft.com/office/powerpoint/2010/main" val="1136909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95900" y="304801"/>
            <a:ext cx="6286500" cy="5821364"/>
          </a:xfrm>
        </p:spPr>
        <p:txBody>
          <a:bodyPr>
            <a:normAutofit/>
          </a:bodyPr>
          <a:lstStyle/>
          <a:p>
            <a:r>
              <a:rPr lang="es-ES_tradnl" dirty="0"/>
              <a:t>La esperanza en el regreso de Jesús nos ayuda a tener perspectiva en cuanto a las muchas cosas desagradables que nos rodean y nos permite mirar con confianza hacia la eternidad.</a:t>
            </a:r>
          </a:p>
        </p:txBody>
      </p:sp>
      <p:pic>
        <p:nvPicPr>
          <p:cNvPr id="9" name="Espaço Reservado para Imagem 8">
            <a:extLst>
              <a:ext uri="{FF2B5EF4-FFF2-40B4-BE49-F238E27FC236}">
                <a16:creationId xmlns:a16="http://schemas.microsoft.com/office/drawing/2014/main" id="{41C72950-797A-6F42-B2ED-2BBA3EBA1845}"/>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l="34" r="34"/>
          <a:stretch/>
        </p:blipFill>
        <p:spPr>
          <a:xfrm>
            <a:off x="0" y="139733"/>
            <a:ext cx="5060217" cy="6578534"/>
          </a:xfrm>
        </p:spPr>
      </p:pic>
    </p:spTree>
    <p:extLst>
      <p:ext uri="{BB962C8B-B14F-4D97-AF65-F5344CB8AC3E}">
        <p14:creationId xmlns:p14="http://schemas.microsoft.com/office/powerpoint/2010/main" val="3692841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650523" y="273051"/>
            <a:ext cx="6236677" cy="6393167"/>
          </a:xfrm>
        </p:spPr>
        <p:txBody>
          <a:bodyPr anchor="ctr">
            <a:normAutofit/>
          </a:bodyPr>
          <a:lstStyle/>
          <a:p>
            <a:r>
              <a:rPr lang="es-ES_tradnl" dirty="0"/>
              <a:t>Uno de los mayores errores que una persona puede cometer es creer que porque se siente tan desalentada, tan deprimida, y sin esperanza alguna, que eso significa que Dios la abandonó. En primer lugar, ¿por qué eso no es verdad?</a:t>
            </a:r>
          </a:p>
        </p:txBody>
      </p:sp>
      <p:pic>
        <p:nvPicPr>
          <p:cNvPr id="9" name="Espaço Reservado para Imagem 8">
            <a:extLst>
              <a:ext uri="{FF2B5EF4-FFF2-40B4-BE49-F238E27FC236}">
                <a16:creationId xmlns:a16="http://schemas.microsoft.com/office/drawing/2014/main" id="{BE27CE06-0200-0843-A3A4-EFC70477CE25}"/>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t="204" b="204"/>
          <a:stretch/>
        </p:blipFill>
        <p:spPr>
          <a:xfrm>
            <a:off x="0" y="0"/>
            <a:ext cx="5111262" cy="6858000"/>
          </a:xfrm>
        </p:spPr>
      </p:pic>
    </p:spTree>
    <p:extLst>
      <p:ext uri="{BB962C8B-B14F-4D97-AF65-F5344CB8AC3E}">
        <p14:creationId xmlns:p14="http://schemas.microsoft.com/office/powerpoint/2010/main" val="1693468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15410" y="306658"/>
            <a:ext cx="5844988" cy="6244683"/>
          </a:xfrm>
        </p:spPr>
        <p:txBody>
          <a:bodyPr>
            <a:normAutofit/>
          </a:bodyPr>
          <a:lstStyle/>
          <a:p>
            <a:pPr>
              <a:buNone/>
            </a:pPr>
            <a:r>
              <a:rPr lang="es-ES_tradnl" dirty="0"/>
              <a:t>¿Qué personajes de la Biblia (como Elías, Jeremías, Juan el Bautista en la prisión, Jesús en el Getsemaní) puede señalar a fin de mostrarle a esa persona que la tristeza y el desánimo no significan que Dios la abandonó? </a:t>
            </a:r>
          </a:p>
          <a:p>
            <a:pPr>
              <a:buNone/>
            </a:pPr>
            <a:r>
              <a:rPr lang="es-ES_tradnl" dirty="0"/>
              <a:t>¿Cómo puede ayudarla a aprender que los sentimientos no son un buen termómetro de la fe?</a:t>
            </a:r>
          </a:p>
        </p:txBody>
      </p:sp>
      <p:pic>
        <p:nvPicPr>
          <p:cNvPr id="10" name="Espaço Reservado para Imagem 9">
            <a:extLst>
              <a:ext uri="{FF2B5EF4-FFF2-40B4-BE49-F238E27FC236}">
                <a16:creationId xmlns:a16="http://schemas.microsoft.com/office/drawing/2014/main" id="{EDD4A9DC-EF28-4547-B6F9-D1107606E81F}"/>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l="117" r="117"/>
          <a:stretch/>
        </p:blipFill>
        <p:spPr>
          <a:xfrm>
            <a:off x="196944" y="711202"/>
            <a:ext cx="5414962" cy="5414962"/>
          </a:xfrm>
        </p:spPr>
      </p:pic>
    </p:spTree>
    <p:extLst>
      <p:ext uri="{BB962C8B-B14F-4D97-AF65-F5344CB8AC3E}">
        <p14:creationId xmlns:p14="http://schemas.microsoft.com/office/powerpoint/2010/main" val="1222039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6">
            <a:extLst>
              <a:ext uri="{FF2B5EF4-FFF2-40B4-BE49-F238E27FC236}">
                <a16:creationId xmlns:a16="http://schemas.microsoft.com/office/drawing/2014/main" id="{7872B80B-A074-7347-9890-F4A4C2DA8522}"/>
              </a:ext>
            </a:extLst>
          </p:cNvPr>
          <p:cNvSpPr>
            <a:spLocks noGrp="1"/>
          </p:cNvSpPr>
          <p:nvPr>
            <p:ph type="title"/>
          </p:nvPr>
        </p:nvSpPr>
        <p:spPr>
          <a:xfrm>
            <a:off x="6011732" y="6151031"/>
            <a:ext cx="5844988" cy="451226"/>
          </a:xfrm>
        </p:spPr>
        <p:txBody>
          <a:bodyPr/>
          <a:lstStyle/>
          <a:p>
            <a:r>
              <a:rPr lang="es-ES_tradnl" dirty="0"/>
              <a:t>Salmo 34:18, NVI</a:t>
            </a:r>
            <a:endParaRPr lang="pt-BR" dirty="0"/>
          </a:p>
        </p:txBody>
      </p:sp>
      <p:sp>
        <p:nvSpPr>
          <p:cNvPr id="3" name="Content Placeholder 2"/>
          <p:cNvSpPr>
            <a:spLocks noGrp="1"/>
          </p:cNvSpPr>
          <p:nvPr>
            <p:ph idx="1"/>
          </p:nvPr>
        </p:nvSpPr>
        <p:spPr>
          <a:xfrm>
            <a:off x="6011732" y="1577339"/>
            <a:ext cx="5844988" cy="4283785"/>
          </a:xfrm>
        </p:spPr>
        <p:txBody>
          <a:bodyPr>
            <a:noAutofit/>
          </a:bodyPr>
          <a:lstStyle/>
          <a:p>
            <a:r>
              <a:rPr lang="es-ES_tradnl" dirty="0"/>
              <a:t>“El Señor está cerca de los quebrantados de corazón, y salva a los de espíritu abatido” </a:t>
            </a:r>
          </a:p>
        </p:txBody>
      </p:sp>
      <p:pic>
        <p:nvPicPr>
          <p:cNvPr id="13" name="Espaço Reservado para Imagem 12">
            <a:extLst>
              <a:ext uri="{FF2B5EF4-FFF2-40B4-BE49-F238E27FC236}">
                <a16:creationId xmlns:a16="http://schemas.microsoft.com/office/drawing/2014/main" id="{FBB94A07-5ED0-B14C-B2CA-4E2927B704DD}"/>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a:xfrm>
            <a:off x="196944" y="711202"/>
            <a:ext cx="5414962" cy="5414962"/>
          </a:xfrm>
        </p:spPr>
      </p:pic>
    </p:spTree>
    <p:extLst>
      <p:ext uri="{BB962C8B-B14F-4D97-AF65-F5344CB8AC3E}">
        <p14:creationId xmlns:p14="http://schemas.microsoft.com/office/powerpoint/2010/main" val="531492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0753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A8F81211-C1D6-7340-A592-8982A78BFDF9}"/>
              </a:ext>
            </a:extLst>
          </p:cNvPr>
          <p:cNvSpPr>
            <a:spLocks noGrp="1"/>
          </p:cNvSpPr>
          <p:nvPr>
            <p:ph type="title"/>
          </p:nvPr>
        </p:nvSpPr>
        <p:spPr>
          <a:xfrm>
            <a:off x="5737412" y="6242471"/>
            <a:ext cx="5844988" cy="451226"/>
          </a:xfrm>
        </p:spPr>
        <p:txBody>
          <a:bodyPr/>
          <a:lstStyle/>
          <a:p>
            <a:r>
              <a:rPr lang="pt-BR" dirty="0"/>
              <a:t> (Salmo 34:18, NVI)</a:t>
            </a:r>
          </a:p>
        </p:txBody>
      </p:sp>
      <p:sp>
        <p:nvSpPr>
          <p:cNvPr id="3" name="Content Placeholder 2"/>
          <p:cNvSpPr>
            <a:spLocks noGrp="1"/>
          </p:cNvSpPr>
          <p:nvPr>
            <p:ph idx="1"/>
          </p:nvPr>
        </p:nvSpPr>
        <p:spPr>
          <a:xfrm>
            <a:off x="5737412" y="711203"/>
            <a:ext cx="5844988" cy="5241362"/>
          </a:xfrm>
        </p:spPr>
        <p:txBody>
          <a:bodyPr>
            <a:noAutofit/>
          </a:bodyPr>
          <a:lstStyle/>
          <a:p>
            <a:r>
              <a:rPr lang="es-ES_tradnl" dirty="0"/>
              <a:t>“El Señor está cerca de los quebrantados de corazón, y salva a los de espíritu abatido” </a:t>
            </a:r>
          </a:p>
        </p:txBody>
      </p:sp>
      <p:pic>
        <p:nvPicPr>
          <p:cNvPr id="11" name="Espaço Reservado para Imagem 10">
            <a:extLst>
              <a:ext uri="{FF2B5EF4-FFF2-40B4-BE49-F238E27FC236}">
                <a16:creationId xmlns:a16="http://schemas.microsoft.com/office/drawing/2014/main" id="{528F1AA8-A843-E543-BA32-DCE90609A1C2}"/>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a:xfrm>
            <a:off x="196944" y="711202"/>
            <a:ext cx="5414962" cy="5414962"/>
          </a:xfrm>
        </p:spPr>
      </p:pic>
    </p:spTree>
    <p:extLst>
      <p:ext uri="{BB962C8B-B14F-4D97-AF65-F5344CB8AC3E}">
        <p14:creationId xmlns:p14="http://schemas.microsoft.com/office/powerpoint/2010/main" val="1201275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171546" y="442913"/>
            <a:ext cx="4582304" cy="5783262"/>
          </a:xfrm>
        </p:spPr>
        <p:txBody>
          <a:bodyPr>
            <a:noAutofit/>
          </a:bodyPr>
          <a:lstStyle/>
          <a:p>
            <a:r>
              <a:rPr lang="es-ES_tradnl" dirty="0"/>
              <a:t>La depresión, o el desánimo extremo al punto de volverse deficiente, ha sido experimentada desde el inicio del pecado.</a:t>
            </a:r>
          </a:p>
        </p:txBody>
      </p:sp>
      <p:pic>
        <p:nvPicPr>
          <p:cNvPr id="13" name="Espaço Reservado para Imagem 12">
            <a:extLst>
              <a:ext uri="{FF2B5EF4-FFF2-40B4-BE49-F238E27FC236}">
                <a16:creationId xmlns:a16="http://schemas.microsoft.com/office/drawing/2014/main" id="{C4889EE3-9FDD-5147-8625-8AD7D9B3021B}"/>
              </a:ext>
            </a:extLst>
          </p:cNvPr>
          <p:cNvPicPr>
            <a:picLocks noGrp="1" noChangeAspect="1"/>
          </p:cNvPicPr>
          <p:nvPr>
            <p:ph type="pic" sz="quarter" idx="11"/>
          </p:nvPr>
        </p:nvPicPr>
        <p:blipFill>
          <a:blip r:embed="rId3" cstate="screen">
            <a:duotone>
              <a:schemeClr val="bg2">
                <a:shade val="45000"/>
                <a:satMod val="135000"/>
              </a:schemeClr>
              <a:prstClr val="white"/>
            </a:duotone>
            <a:extLst>
              <a:ext uri="{28A0092B-C50C-407E-A947-70E740481C1C}">
                <a14:useLocalDpi xmlns:a14="http://schemas.microsoft.com/office/drawing/2010/main"/>
              </a:ext>
            </a:extLst>
          </a:blip>
          <a:srcRect t="126" b="126"/>
          <a:stretch>
            <a:fillRect/>
          </a:stretch>
        </p:blipFill>
        <p:spPr/>
      </p:pic>
      <p:pic>
        <p:nvPicPr>
          <p:cNvPr id="11" name="Espaço Reservado para Imagem 10">
            <a:extLst>
              <a:ext uri="{FF2B5EF4-FFF2-40B4-BE49-F238E27FC236}">
                <a16:creationId xmlns:a16="http://schemas.microsoft.com/office/drawing/2014/main" id="{03654393-4F79-AB44-9007-3D94284E824C}"/>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t="18" b="18"/>
          <a:stretch>
            <a:fillRect/>
          </a:stretch>
        </p:blipFill>
        <p:spPr>
          <a:xfrm>
            <a:off x="4033434" y="3537411"/>
            <a:ext cx="2841779" cy="2688764"/>
          </a:xfrm>
        </p:spPr>
      </p:pic>
    </p:spTree>
    <p:extLst>
      <p:ext uri="{BB962C8B-B14F-4D97-AF65-F5344CB8AC3E}">
        <p14:creationId xmlns:p14="http://schemas.microsoft.com/office/powerpoint/2010/main" val="2262504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827059" y="711203"/>
            <a:ext cx="5933339" cy="5784210"/>
          </a:xfrm>
        </p:spPr>
        <p:txBody>
          <a:bodyPr>
            <a:normAutofit/>
          </a:bodyPr>
          <a:lstStyle/>
          <a:p>
            <a:pPr marL="457200" indent="-457200">
              <a:buFont typeface="Arial" panose="020B0604020202020204" pitchFamily="34" charset="0"/>
              <a:buChar char="•"/>
            </a:pPr>
            <a:r>
              <a:rPr lang="es-ES_tradnl" dirty="0"/>
              <a:t>La desesperanza es un síntoma de depresión, y el mensaje bíblico de esperanza puede ofrecernos tanto en contraste con un mundo que ofrece tan poco. </a:t>
            </a:r>
            <a:r>
              <a:rPr lang="es-ES_tradnl" b="1" dirty="0">
                <a:solidFill>
                  <a:srgbClr val="D83D61"/>
                </a:solidFill>
              </a:rPr>
              <a:t>Todas las personas, a veces,  enfrentan momentos  de extremo desánimo  por una variedad de razones. </a:t>
            </a:r>
          </a:p>
        </p:txBody>
      </p:sp>
      <p:pic>
        <p:nvPicPr>
          <p:cNvPr id="10" name="Espaço Reservado para Imagem 9">
            <a:extLst>
              <a:ext uri="{FF2B5EF4-FFF2-40B4-BE49-F238E27FC236}">
                <a16:creationId xmlns:a16="http://schemas.microsoft.com/office/drawing/2014/main" id="{983676E2-57FD-B14B-A83F-FEAED844F390}"/>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a:xfrm>
            <a:off x="196944" y="711202"/>
            <a:ext cx="5414962" cy="5414962"/>
          </a:xfrm>
        </p:spPr>
      </p:pic>
      <p:pic>
        <p:nvPicPr>
          <p:cNvPr id="16" name="Espaço Reservado para Imagem 15">
            <a:extLst>
              <a:ext uri="{FF2B5EF4-FFF2-40B4-BE49-F238E27FC236}">
                <a16:creationId xmlns:a16="http://schemas.microsoft.com/office/drawing/2014/main" id="{BD06F8CD-4784-704D-9BAC-1C8FD0100ED4}"/>
              </a:ext>
            </a:extLst>
          </p:cNvPr>
          <p:cNvPicPr>
            <a:picLocks noGrp="1" noChangeAspect="1"/>
          </p:cNvPicPr>
          <p:nvPr>
            <p:ph type="pic" sz="quarter" idx="12"/>
          </p:nvPr>
        </p:nvPicPr>
        <p:blipFill rotWithShape="1">
          <a:blip r:embed="rId4" cstate="screen">
            <a:extLst>
              <a:ext uri="{28A0092B-C50C-407E-A947-70E740481C1C}">
                <a14:useLocalDpi xmlns:a14="http://schemas.microsoft.com/office/drawing/2010/main"/>
              </a:ext>
            </a:extLst>
          </a:blip>
          <a:srcRect t="112" b="112"/>
          <a:stretch/>
        </p:blipFill>
        <p:spPr>
          <a:xfrm>
            <a:off x="1273268" y="4124325"/>
            <a:ext cx="3262312" cy="2733675"/>
          </a:xfrm>
        </p:spPr>
      </p:pic>
    </p:spTree>
    <p:extLst>
      <p:ext uri="{BB962C8B-B14F-4D97-AF65-F5344CB8AC3E}">
        <p14:creationId xmlns:p14="http://schemas.microsoft.com/office/powerpoint/2010/main" val="2148666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es-ES_tradnl" dirty="0"/>
              <a:t>No es de sorprender, entonces, que la Palabra de Dios esté repleta de promesas que puede darnos a todos nosotros, </a:t>
            </a:r>
            <a:r>
              <a:rPr lang="es-ES_tradnl" b="1" dirty="0">
                <a:solidFill>
                  <a:srgbClr val="D83D61"/>
                </a:solidFill>
                <a:effectLst>
                  <a:outerShdw blurRad="38100" dist="38100" dir="2700000" algn="tl">
                    <a:srgbClr val="000000">
                      <a:alpha val="43137"/>
                    </a:srgbClr>
                  </a:outerShdw>
                </a:effectLst>
              </a:rPr>
              <a:t>sin importar nuestra situación, motivos de esperanza para un futuro mejor, si no en este mundo, ciertamente en el porvenir. </a:t>
            </a:r>
            <a:endParaRPr lang="es-ES_tradnl" dirty="0">
              <a:solidFill>
                <a:srgbClr val="D83D61"/>
              </a:solidFill>
            </a:endParaRPr>
          </a:p>
        </p:txBody>
      </p:sp>
      <p:pic>
        <p:nvPicPr>
          <p:cNvPr id="9" name="Espaço Reservado para Imagem 8">
            <a:extLst>
              <a:ext uri="{FF2B5EF4-FFF2-40B4-BE49-F238E27FC236}">
                <a16:creationId xmlns:a16="http://schemas.microsoft.com/office/drawing/2014/main" id="{50195EB1-641C-114E-A946-EE81FE94D56D}"/>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l="34" r="34"/>
          <a:stretch>
            <a:fillRect/>
          </a:stretch>
        </p:blipFill>
        <p:spPr/>
      </p:pic>
    </p:spTree>
    <p:extLst>
      <p:ext uri="{BB962C8B-B14F-4D97-AF65-F5344CB8AC3E}">
        <p14:creationId xmlns:p14="http://schemas.microsoft.com/office/powerpoint/2010/main" val="2180440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83964" y="484188"/>
            <a:ext cx="5698435" cy="1143000"/>
          </a:xfrm>
        </p:spPr>
        <p:txBody>
          <a:bodyPr>
            <a:noAutofit/>
          </a:bodyPr>
          <a:lstStyle/>
          <a:p>
            <a:r>
              <a:rPr lang="es-ES_tradnl" dirty="0"/>
              <a:t>Abatimiento</a:t>
            </a:r>
            <a:endParaRPr lang="en-US" dirty="0"/>
          </a:p>
        </p:txBody>
      </p:sp>
      <p:sp>
        <p:nvSpPr>
          <p:cNvPr id="3" name="Content Placeholder 2"/>
          <p:cNvSpPr>
            <a:spLocks noGrp="1"/>
          </p:cNvSpPr>
          <p:nvPr>
            <p:ph idx="1"/>
          </p:nvPr>
        </p:nvSpPr>
        <p:spPr>
          <a:xfrm>
            <a:off x="5883964" y="2019300"/>
            <a:ext cx="5698435" cy="4106864"/>
          </a:xfrm>
        </p:spPr>
        <p:txBody>
          <a:bodyPr>
            <a:normAutofit/>
          </a:bodyPr>
          <a:lstStyle/>
          <a:p>
            <a:r>
              <a:rPr lang="es-ES_tradnl" dirty="0"/>
              <a:t>Lea el Salmo 42. ¿Cómo se relaciona con lo aquí mencionado? </a:t>
            </a:r>
            <a:r>
              <a:rPr lang="es-ES_tradnl" b="1" dirty="0">
                <a:solidFill>
                  <a:srgbClr val="D83D61"/>
                </a:solidFill>
              </a:rPr>
              <a:t>¿Qué esperanza se ofrece? </a:t>
            </a:r>
          </a:p>
        </p:txBody>
      </p:sp>
      <p:pic>
        <p:nvPicPr>
          <p:cNvPr id="10" name="Espaço Reservado para Imagem 9">
            <a:extLst>
              <a:ext uri="{FF2B5EF4-FFF2-40B4-BE49-F238E27FC236}">
                <a16:creationId xmlns:a16="http://schemas.microsoft.com/office/drawing/2014/main" id="{3250C238-1214-6248-8E6F-A1A27F2D2A34}"/>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a:xfrm>
            <a:off x="238539" y="711202"/>
            <a:ext cx="5414962" cy="5414962"/>
          </a:xfrm>
        </p:spPr>
      </p:pic>
    </p:spTree>
    <p:extLst>
      <p:ext uri="{BB962C8B-B14F-4D97-AF65-F5344CB8AC3E}">
        <p14:creationId xmlns:p14="http://schemas.microsoft.com/office/powerpoint/2010/main" val="2837042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chor="ctr">
            <a:normAutofit/>
          </a:bodyPr>
          <a:lstStyle/>
          <a:p>
            <a:pPr marL="0" indent="0" algn="ctr">
              <a:buNone/>
            </a:pPr>
            <a:r>
              <a:rPr lang="pt-BR"/>
              <a:t>Quando você se vê negativamente (“Eu sou burra”), olha para o mundo com pessimismo (“a vida é sempre injusta”), e contempla o futuro sem esperança (“nunca vai melhorar”), as chances de depressão se tornam altas. </a:t>
            </a:r>
            <a:r>
              <a:rPr lang="pt-BR" b="1"/>
              <a:t>Essa atitude é chamada de “pensamento catastrófico”.</a:t>
            </a:r>
          </a:p>
          <a:p>
            <a:pPr marL="0" indent="0" algn="ctr">
              <a:buNone/>
            </a:pPr>
            <a:endParaRPr lang="en-US" dirty="0"/>
          </a:p>
        </p:txBody>
      </p:sp>
      <p:pic>
        <p:nvPicPr>
          <p:cNvPr id="15" name="Espaço Reservado para Imagem 14">
            <a:extLst>
              <a:ext uri="{FF2B5EF4-FFF2-40B4-BE49-F238E27FC236}">
                <a16:creationId xmlns:a16="http://schemas.microsoft.com/office/drawing/2014/main" id="{E83F57D3-BDBB-164D-866F-5BAF317254F4}"/>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t="62" b="62"/>
          <a:stretch>
            <a:fillRect/>
          </a:stretch>
        </p:blipFill>
        <p:spPr/>
      </p:pic>
    </p:spTree>
    <p:extLst>
      <p:ext uri="{BB962C8B-B14F-4D97-AF65-F5344CB8AC3E}">
        <p14:creationId xmlns:p14="http://schemas.microsoft.com/office/powerpoint/2010/main" val="1090180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49520" y="711202"/>
            <a:ext cx="6742480" cy="1143000"/>
          </a:xfrm>
        </p:spPr>
        <p:txBody>
          <a:bodyPr>
            <a:normAutofit fontScale="90000"/>
          </a:bodyPr>
          <a:lstStyle/>
          <a:p>
            <a:r>
              <a:rPr lang="es-ES_tradnl" dirty="0"/>
              <a:t>Considere las siguientes </a:t>
            </a:r>
            <a:r>
              <a:rPr lang="es-ES_tradnl"/>
              <a:t>alternativas:</a:t>
            </a:r>
            <a:endParaRPr lang="en-US" dirty="0"/>
          </a:p>
        </p:txBody>
      </p:sp>
      <p:sp>
        <p:nvSpPr>
          <p:cNvPr id="3" name="Content Placeholder 2"/>
          <p:cNvSpPr>
            <a:spLocks noGrp="1"/>
          </p:cNvSpPr>
          <p:nvPr>
            <p:ph idx="1"/>
          </p:nvPr>
        </p:nvSpPr>
        <p:spPr>
          <a:xfrm>
            <a:off x="5653501" y="2019300"/>
            <a:ext cx="6299960" cy="4106863"/>
          </a:xfrm>
        </p:spPr>
        <p:txBody>
          <a:bodyPr>
            <a:normAutofit fontScale="92500"/>
          </a:bodyPr>
          <a:lstStyle/>
          <a:p>
            <a:r>
              <a:rPr lang="es-ES_tradnl" b="1" i="1" dirty="0">
                <a:solidFill>
                  <a:srgbClr val="FF0000"/>
                </a:solidFill>
                <a:effectLst>
                  <a:outerShdw blurRad="38100" dist="38100" dir="2700000" algn="tl">
                    <a:srgbClr val="000000">
                      <a:alpha val="43137"/>
                    </a:srgbClr>
                  </a:outerShdw>
                </a:effectLst>
              </a:rPr>
              <a:t>Cómo verse a sí mismo. </a:t>
            </a:r>
            <a:r>
              <a:rPr lang="es-ES_tradnl" dirty="0"/>
              <a:t>Usted fue creado a imagen de Dios, para gobernar y dominar. </a:t>
            </a:r>
          </a:p>
          <a:p>
            <a:r>
              <a:rPr lang="es-ES_tradnl" b="1" i="1" dirty="0">
                <a:solidFill>
                  <a:srgbClr val="FF0000"/>
                </a:solidFill>
                <a:effectLst>
                  <a:outerShdw blurRad="38100" dist="38100" dir="2700000" algn="tl">
                    <a:srgbClr val="000000">
                      <a:alpha val="43137"/>
                    </a:srgbClr>
                  </a:outerShdw>
                </a:effectLst>
              </a:rPr>
              <a:t>El mundo. </a:t>
            </a:r>
            <a:r>
              <a:rPr lang="es-ES_tradnl" dirty="0"/>
              <a:t>Es verdad que el mundo está podrido y lleno de maldad. Al mismo tiempo, también hay muchas cosas correctas, nobles y admirables </a:t>
            </a:r>
            <a:r>
              <a:rPr lang="es-ES_tradnl" i="1" dirty="0"/>
              <a:t>(Fil. 4:8) </a:t>
            </a:r>
            <a:r>
              <a:rPr lang="es-ES_tradnl" dirty="0"/>
              <a:t>para considerar. </a:t>
            </a:r>
          </a:p>
        </p:txBody>
      </p:sp>
      <p:pic>
        <p:nvPicPr>
          <p:cNvPr id="10" name="Espaço Reservado para Imagem 9">
            <a:extLst>
              <a:ext uri="{FF2B5EF4-FFF2-40B4-BE49-F238E27FC236}">
                <a16:creationId xmlns:a16="http://schemas.microsoft.com/office/drawing/2014/main" id="{11BBC16F-A6D2-B643-8660-6CE137ACF221}"/>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a:xfrm>
            <a:off x="34925" y="711200"/>
            <a:ext cx="5414963" cy="5414963"/>
          </a:xfrm>
        </p:spPr>
      </p:pic>
    </p:spTree>
    <p:extLst>
      <p:ext uri="{BB962C8B-B14F-4D97-AF65-F5344CB8AC3E}">
        <p14:creationId xmlns:p14="http://schemas.microsoft.com/office/powerpoint/2010/main" val="337153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Lesson 1 - Emotions_Portuguese_revisad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orbel">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624F9E3DF7FBAB4A9A6D824FE11CA10C" ma:contentTypeVersion="18" ma:contentTypeDescription="Crie um novo documento." ma:contentTypeScope="" ma:versionID="e667ed11a7dc85a5ce8aef94a7e3c0c4">
  <xsd:schema xmlns:xsd="http://www.w3.org/2001/XMLSchema" xmlns:xs="http://www.w3.org/2001/XMLSchema" xmlns:p="http://schemas.microsoft.com/office/2006/metadata/properties" xmlns:ns2="4d66254c-b8c0-4e16-9669-44d49c614d61" xmlns:ns3="cc85661e-698c-471d-81cd-239229bffddc" targetNamespace="http://schemas.microsoft.com/office/2006/metadata/properties" ma:root="true" ma:fieldsID="86402b3dae7abd56f70f156dc023e281" ns2:_="" ns3:_="">
    <xsd:import namespace="4d66254c-b8c0-4e16-9669-44d49c614d61"/>
    <xsd:import namespace="cc85661e-698c-471d-81cd-239229bffdd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d66254c-b8c0-4e16-9669-44d49c614d6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Marcações de imagem" ma:readOnly="false" ma:fieldId="{5cf76f15-5ced-4ddc-b409-7134ff3c332f}" ma:taxonomyMulti="true" ma:sspId="8e8593b7-542e-4346-9e98-482410f851d1"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c85661e-698c-471d-81cd-239229bffddc" elementFormDefault="qualified">
    <xsd:import namespace="http://schemas.microsoft.com/office/2006/documentManagement/types"/>
    <xsd:import namespace="http://schemas.microsoft.com/office/infopath/2007/PartnerControls"/>
    <xsd:element name="SharedWithUsers" ma:index="18" nillable="true" ma:displayName="Compartilhado com"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Detalhes de Compartilhado Com" ma:internalName="SharedWithDetails" ma:readOnly="true">
      <xsd:simpleType>
        <xsd:restriction base="dms:Note">
          <xsd:maxLength value="255"/>
        </xsd:restriction>
      </xsd:simpleType>
    </xsd:element>
    <xsd:element name="TaxCatchAll" ma:index="22" nillable="true" ma:displayName="Taxonomy Catch All Column" ma:hidden="true" ma:list="{47e5e28a-6981-44d9-947a-1619d35bb1a9}" ma:internalName="TaxCatchAll" ma:showField="CatchAllData" ma:web="cc85661e-698c-471d-81cd-239229bffdd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ú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MediaLengthInSeconds xmlns="4d66254c-b8c0-4e16-9669-44d49c614d61" xsi:nil="true"/>
    <lcf76f155ced4ddcb4097134ff3c332f xmlns="4d66254c-b8c0-4e16-9669-44d49c614d61">
      <Terms xmlns="http://schemas.microsoft.com/office/infopath/2007/PartnerControls"/>
    </lcf76f155ced4ddcb4097134ff3c332f>
    <TaxCatchAll xmlns="cc85661e-698c-471d-81cd-239229bffddc" xsi:nil="true"/>
  </documentManagement>
</p:properties>
</file>

<file path=customXml/itemProps1.xml><?xml version="1.0" encoding="utf-8"?>
<ds:datastoreItem xmlns:ds="http://schemas.openxmlformats.org/officeDocument/2006/customXml" ds:itemID="{CDEB892C-9630-44C0-A903-236999CDA44E}"/>
</file>

<file path=customXml/itemProps2.xml><?xml version="1.0" encoding="utf-8"?>
<ds:datastoreItem xmlns:ds="http://schemas.openxmlformats.org/officeDocument/2006/customXml" ds:itemID="{7B9C10E0-AF6F-4B64-A9F5-1909C467020A}"/>
</file>

<file path=customXml/itemProps3.xml><?xml version="1.0" encoding="utf-8"?>
<ds:datastoreItem xmlns:ds="http://schemas.openxmlformats.org/officeDocument/2006/customXml" ds:itemID="{A12D65B8-772C-4F7B-8881-FD9CD844D542}"/>
</file>

<file path=docProps/app.xml><?xml version="1.0" encoding="utf-8"?>
<Properties xmlns="http://schemas.openxmlformats.org/officeDocument/2006/extended-properties" xmlns:vt="http://schemas.openxmlformats.org/officeDocument/2006/docPropsVTypes">
  <Template>Lección BUENOS PENSAMIENTOS</Template>
  <TotalTime>907</TotalTime>
  <Words>4224</Words>
  <Application>Microsoft Macintosh PowerPoint</Application>
  <PresentationFormat>Widescreen</PresentationFormat>
  <Paragraphs>200</Paragraphs>
  <Slides>29</Slides>
  <Notes>29</Notes>
  <HiddenSlides>0</HiddenSlides>
  <MMClips>0</MMClips>
  <ScaleCrop>false</ScaleCrop>
  <HeadingPairs>
    <vt:vector size="6" baseType="variant">
      <vt:variant>
        <vt:lpstr>Fontes usadas</vt:lpstr>
      </vt:variant>
      <vt:variant>
        <vt:i4>4</vt:i4>
      </vt:variant>
      <vt:variant>
        <vt:lpstr>Tema</vt:lpstr>
      </vt:variant>
      <vt:variant>
        <vt:i4>1</vt:i4>
      </vt:variant>
      <vt:variant>
        <vt:lpstr>Títulos de slides</vt:lpstr>
      </vt:variant>
      <vt:variant>
        <vt:i4>29</vt:i4>
      </vt:variant>
    </vt:vector>
  </HeadingPairs>
  <TitlesOfParts>
    <vt:vector size="34" baseType="lpstr">
      <vt:lpstr>Adobe Caslon Pro Bold</vt:lpstr>
      <vt:lpstr>Arial</vt:lpstr>
      <vt:lpstr>Calibri</vt:lpstr>
      <vt:lpstr>Corbel</vt:lpstr>
      <vt:lpstr>Lesson 1 - Emotions_Portuguese_revisada</vt:lpstr>
      <vt:lpstr>Apresentação do PowerPoint</vt:lpstr>
      <vt:lpstr>Lección |7</vt:lpstr>
      <vt:lpstr> (Salmo 34:18, NVI)</vt:lpstr>
      <vt:lpstr>Apresentação do PowerPoint</vt:lpstr>
      <vt:lpstr>Apresentação do PowerPoint</vt:lpstr>
      <vt:lpstr>Apresentação do PowerPoint</vt:lpstr>
      <vt:lpstr>Abatimiento</vt:lpstr>
      <vt:lpstr>Apresentação do PowerPoint</vt:lpstr>
      <vt:lpstr>Considere las siguientes alternativas:</vt:lpstr>
      <vt:lpstr>Apresentação do PowerPoint</vt:lpstr>
      <vt:lpstr>Las consecuencias del desanimo</vt:lpstr>
      <vt:lpstr>Apresentação do PowerPoint</vt:lpstr>
      <vt:lpstr>¿Qué síntomas se expresan en los siguientes textos?</vt:lpstr>
      <vt:lpstr>La depresión causa una variedad de manifestaciones dolorosas:</vt:lpstr>
      <vt:lpstr>Apresentação do PowerPoint</vt:lpstr>
      <vt:lpstr>Apresentação do PowerPoint</vt:lpstr>
      <vt:lpstr>Alivio de la Depresión</vt:lpstr>
      <vt:lpstr>Apresentação do PowerPoint</vt:lpstr>
      <vt:lpstr>Apresentação do PowerPoint</vt:lpstr>
      <vt:lpstr>La necesidad del perdón </vt:lpstr>
      <vt:lpstr>Apresentação do PowerPoint</vt:lpstr>
      <vt:lpstr>Apresentação do PowerPoint</vt:lpstr>
      <vt:lpstr>Esperanza contra el sufrimiento</vt:lpstr>
      <vt:lpstr>Apresentação do PowerPoint</vt:lpstr>
      <vt:lpstr>Apresentação do PowerPoint</vt:lpstr>
      <vt:lpstr>Apresentação do PowerPoint</vt:lpstr>
      <vt:lpstr>Apresentação do PowerPoint</vt:lpstr>
      <vt:lpstr>Salmo 34:18, NVI</vt:lpstr>
      <vt:lpstr>Apresentação do PowerPoint</vt:lpstr>
    </vt:vector>
  </TitlesOfParts>
  <Company>7th Day Adventist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7 HOPE AGAINST DEPRESSION</dc:title>
  <dc:creator>Raquel Arrais</dc:creator>
  <cp:lastModifiedBy>marcos aurelio gularte de castro</cp:lastModifiedBy>
  <cp:revision>83</cp:revision>
  <dcterms:created xsi:type="dcterms:W3CDTF">2014-03-07T14:57:56Z</dcterms:created>
  <dcterms:modified xsi:type="dcterms:W3CDTF">2020-12-21T13:19:46Z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4745000.00000000</vt:lpwstr>
  </property>
  <property fmtid="{D5CDD505-2E9C-101B-9397-08002B2CF9AE}" pid="3" name="ContentTypeId">
    <vt:lpwstr>0x010100624F9E3DF7FBAB4A9A6D824FE11CA10C</vt:lpwstr>
  </property>
  <property fmtid="{D5CDD505-2E9C-101B-9397-08002B2CF9AE}" pid="4" name="_SourceUrl">
    <vt:lpwstr/>
  </property>
  <property fmtid="{D5CDD505-2E9C-101B-9397-08002B2CF9AE}" pid="5" name="_SharedFileIndex">
    <vt:lpwstr/>
  </property>
  <property fmtid="{D5CDD505-2E9C-101B-9397-08002B2CF9AE}" pid="6" name="ComplianceAssetId">
    <vt:lpwstr/>
  </property>
  <property fmtid="{D5CDD505-2E9C-101B-9397-08002B2CF9AE}" pid="7" name="_ExtendedDescription">
    <vt:lpwstr/>
  </property>
  <property fmtid="{D5CDD505-2E9C-101B-9397-08002B2CF9AE}" pid="8" name="TriggerFlowInfo">
    <vt:lpwstr/>
  </property>
  <property fmtid="{D5CDD505-2E9C-101B-9397-08002B2CF9AE}" pid="9" name="MediaServiceImageTags">
    <vt:lpwstr/>
  </property>
</Properties>
</file>